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0" name="Shape 80"/>
        <p:cNvGrpSpPr/>
        <p:nvPr/>
      </p:nvGrpSpPr>
      <p:grpSpPr>
        <a:xfrm>
          <a:off x="0" y="0"/>
          <a:ext cx="0" cy="0"/>
          <a:chOff x="0" y="0"/>
          <a:chExt cx="0" cy="0"/>
        </a:xfrm>
      </p:grpSpPr>
      <p:sp>
        <p:nvSpPr>
          <p:cNvPr id="81" name="Shape 8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82" name="Shape 8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4" name="Shape 134"/>
        <p:cNvGrpSpPr/>
        <p:nvPr/>
      </p:nvGrpSpPr>
      <p:grpSpPr>
        <a:xfrm>
          <a:off x="0" y="0"/>
          <a:ext cx="0" cy="0"/>
          <a:chOff x="0" y="0"/>
          <a:chExt cx="0" cy="0"/>
        </a:xfrm>
      </p:grpSpPr>
      <p:sp>
        <p:nvSpPr>
          <p:cNvPr id="135" name="Shape 13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36" name="Shape 13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0" name="Shape 140"/>
        <p:cNvGrpSpPr/>
        <p:nvPr/>
      </p:nvGrpSpPr>
      <p:grpSpPr>
        <a:xfrm>
          <a:off x="0" y="0"/>
          <a:ext cx="0" cy="0"/>
          <a:chOff x="0" y="0"/>
          <a:chExt cx="0" cy="0"/>
        </a:xfrm>
      </p:grpSpPr>
      <p:sp>
        <p:nvSpPr>
          <p:cNvPr id="141" name="Shape 14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42" name="Shape 14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5" name="Shape 145"/>
        <p:cNvGrpSpPr/>
        <p:nvPr/>
      </p:nvGrpSpPr>
      <p:grpSpPr>
        <a:xfrm>
          <a:off x="0" y="0"/>
          <a:ext cx="0" cy="0"/>
          <a:chOff x="0" y="0"/>
          <a:chExt cx="0" cy="0"/>
        </a:xfrm>
      </p:grpSpPr>
      <p:sp>
        <p:nvSpPr>
          <p:cNvPr id="146" name="Shape 146"/>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47" name="Shape 14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1" name="Shape 151"/>
        <p:cNvGrpSpPr/>
        <p:nvPr/>
      </p:nvGrpSpPr>
      <p:grpSpPr>
        <a:xfrm>
          <a:off x="0" y="0"/>
          <a:ext cx="0" cy="0"/>
          <a:chOff x="0" y="0"/>
          <a:chExt cx="0" cy="0"/>
        </a:xfrm>
      </p:grpSpPr>
      <p:sp>
        <p:nvSpPr>
          <p:cNvPr id="152" name="Shape 152"/>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53" name="Shape 15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7" name="Shape 157"/>
        <p:cNvGrpSpPr/>
        <p:nvPr/>
      </p:nvGrpSpPr>
      <p:grpSpPr>
        <a:xfrm>
          <a:off x="0" y="0"/>
          <a:ext cx="0" cy="0"/>
          <a:chOff x="0" y="0"/>
          <a:chExt cx="0" cy="0"/>
        </a:xfrm>
      </p:grpSpPr>
      <p:sp>
        <p:nvSpPr>
          <p:cNvPr id="158" name="Shape 15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59" name="Shape 15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6" name="Shape 86"/>
        <p:cNvGrpSpPr/>
        <p:nvPr/>
      </p:nvGrpSpPr>
      <p:grpSpPr>
        <a:xfrm>
          <a:off x="0" y="0"/>
          <a:ext cx="0" cy="0"/>
          <a:chOff x="0" y="0"/>
          <a:chExt cx="0" cy="0"/>
        </a:xfrm>
      </p:grpSpPr>
      <p:sp>
        <p:nvSpPr>
          <p:cNvPr id="87" name="Shape 87"/>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88" name="Shape 8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2" name="Shape 92"/>
        <p:cNvGrpSpPr/>
        <p:nvPr/>
      </p:nvGrpSpPr>
      <p:grpSpPr>
        <a:xfrm>
          <a:off x="0" y="0"/>
          <a:ext cx="0" cy="0"/>
          <a:chOff x="0" y="0"/>
          <a:chExt cx="0" cy="0"/>
        </a:xfrm>
      </p:grpSpPr>
      <p:sp>
        <p:nvSpPr>
          <p:cNvPr id="93" name="Shape 93"/>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94" name="Shape 9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8" name="Shape 98"/>
        <p:cNvGrpSpPr/>
        <p:nvPr/>
      </p:nvGrpSpPr>
      <p:grpSpPr>
        <a:xfrm>
          <a:off x="0" y="0"/>
          <a:ext cx="0" cy="0"/>
          <a:chOff x="0" y="0"/>
          <a:chExt cx="0" cy="0"/>
        </a:xfrm>
      </p:grpSpPr>
      <p:sp>
        <p:nvSpPr>
          <p:cNvPr id="99" name="Shape 99"/>
          <p:cNvSpPr txBox="1"/>
          <p:nvPr>
            <p:ph idx="1" type="body"/>
          </p:nvPr>
        </p:nvSpPr>
        <p:spPr>
          <a:xfrm>
            <a:off x="685800" y="4343400"/>
            <a:ext cx="5486400" cy="4114800"/>
          </a:xfrm>
          <a:prstGeom prst="rect">
            <a:avLst/>
          </a:prstGeom>
          <a:noFill/>
          <a:ln>
            <a:noFill/>
          </a:ln>
        </p:spPr>
        <p:txBody>
          <a:bodyPr anchorCtr="0" anchor="ctr" bIns="91425" lIns="91425" rIns="91425" tIns="91425">
            <a:noAutofit/>
          </a:bodyPr>
          <a:lstStyle/>
          <a:p>
            <a:pPr lvl="0" rtl="0">
              <a:spcBef>
                <a:spcPts val="0"/>
              </a:spcBef>
              <a:buNone/>
            </a:pPr>
            <a:r>
              <a:t/>
            </a:r>
            <a:endParaRPr/>
          </a:p>
        </p:txBody>
      </p:sp>
      <p:sp>
        <p:nvSpPr>
          <p:cNvPr id="100" name="Shape 10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4" name="Shape 104"/>
        <p:cNvGrpSpPr/>
        <p:nvPr/>
      </p:nvGrpSpPr>
      <p:grpSpPr>
        <a:xfrm>
          <a:off x="0" y="0"/>
          <a:ext cx="0" cy="0"/>
          <a:chOff x="0" y="0"/>
          <a:chExt cx="0" cy="0"/>
        </a:xfrm>
      </p:grpSpPr>
      <p:sp>
        <p:nvSpPr>
          <p:cNvPr id="105" name="Shape 10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06" name="Shape 10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0" name="Shape 110"/>
        <p:cNvGrpSpPr/>
        <p:nvPr/>
      </p:nvGrpSpPr>
      <p:grpSpPr>
        <a:xfrm>
          <a:off x="0" y="0"/>
          <a:ext cx="0" cy="0"/>
          <a:chOff x="0" y="0"/>
          <a:chExt cx="0" cy="0"/>
        </a:xfrm>
      </p:grpSpPr>
      <p:sp>
        <p:nvSpPr>
          <p:cNvPr id="111" name="Shape 11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12" name="Shape 11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6" name="Shape 116"/>
        <p:cNvGrpSpPr/>
        <p:nvPr/>
      </p:nvGrpSpPr>
      <p:grpSpPr>
        <a:xfrm>
          <a:off x="0" y="0"/>
          <a:ext cx="0" cy="0"/>
          <a:chOff x="0" y="0"/>
          <a:chExt cx="0" cy="0"/>
        </a:xfrm>
      </p:grpSpPr>
      <p:sp>
        <p:nvSpPr>
          <p:cNvPr id="117" name="Shape 117"/>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18" name="Shape 11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2" name="Shape 122"/>
        <p:cNvGrpSpPr/>
        <p:nvPr/>
      </p:nvGrpSpPr>
      <p:grpSpPr>
        <a:xfrm>
          <a:off x="0" y="0"/>
          <a:ext cx="0" cy="0"/>
          <a:chOff x="0" y="0"/>
          <a:chExt cx="0" cy="0"/>
        </a:xfrm>
      </p:grpSpPr>
      <p:sp>
        <p:nvSpPr>
          <p:cNvPr id="123" name="Shape 123"/>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24" name="Shape 12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8" name="Shape 128"/>
        <p:cNvGrpSpPr/>
        <p:nvPr/>
      </p:nvGrpSpPr>
      <p:grpSpPr>
        <a:xfrm>
          <a:off x="0" y="0"/>
          <a:ext cx="0" cy="0"/>
          <a:chOff x="0" y="0"/>
          <a:chExt cx="0" cy="0"/>
        </a:xfrm>
      </p:grpSpPr>
      <p:sp>
        <p:nvSpPr>
          <p:cNvPr id="129" name="Shape 129"/>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30" name="Shape 13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1" name="Shape 11"/>
        <p:cNvGrpSpPr/>
        <p:nvPr/>
      </p:nvGrpSpPr>
      <p:grpSpPr>
        <a:xfrm>
          <a:off x="0" y="0"/>
          <a:ext cx="0" cy="0"/>
          <a:chOff x="0" y="0"/>
          <a:chExt cx="0" cy="0"/>
        </a:xfrm>
      </p:grpSpPr>
      <p:sp>
        <p:nvSpPr>
          <p:cNvPr id="12" name="Shape 12"/>
          <p:cNvSpPr txBox="1"/>
          <p:nvPr>
            <p:ph type="ctrTitle"/>
          </p:nvPr>
        </p:nvSpPr>
        <p:spPr>
          <a:xfrm>
            <a:off x="685800" y="2130425"/>
            <a:ext cx="7772400" cy="1470024"/>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3" name="Shape 13"/>
          <p:cNvSpPr txBox="1"/>
          <p:nvPr>
            <p:ph idx="1" type="subTitle"/>
          </p:nvPr>
        </p:nvSpPr>
        <p:spPr>
          <a:xfrm>
            <a:off x="1371600" y="3886200"/>
            <a:ext cx="6400799" cy="1752600"/>
          </a:xfrm>
          <a:prstGeom prst="rect">
            <a:avLst/>
          </a:prstGeom>
          <a:noFill/>
          <a:ln>
            <a:noFill/>
          </a:ln>
        </p:spPr>
        <p:txBody>
          <a:bodyPr anchorCtr="0" anchor="t" bIns="91425" lIns="91425" rIns="91425" tIns="91425"/>
          <a:lstStyle>
            <a:lvl1pPr indent="0" lvl="0" marL="0" marR="0" rtl="0" algn="ctr">
              <a:spcBef>
                <a:spcPts val="640"/>
              </a:spcBef>
              <a:buClr>
                <a:srgbClr val="888888"/>
              </a:buClr>
              <a:buFont typeface="Arial"/>
              <a:buNone/>
              <a:defRPr b="0" i="0" sz="3200" u="none" cap="none" strike="noStrike">
                <a:solidFill>
                  <a:srgbClr val="888888"/>
                </a:solidFill>
                <a:latin typeface="Calibri"/>
                <a:ea typeface="Calibri"/>
                <a:cs typeface="Calibri"/>
                <a:sym typeface="Calibri"/>
              </a:defRPr>
            </a:lvl1pPr>
            <a:lvl2pPr indent="0" lvl="1" marL="457200" marR="0" rtl="0" algn="ctr">
              <a:spcBef>
                <a:spcPts val="560"/>
              </a:spcBef>
              <a:buClr>
                <a:srgbClr val="888888"/>
              </a:buClr>
              <a:buFont typeface="Arial"/>
              <a:buNone/>
              <a:defRPr b="0" i="0" sz="2800" u="none" cap="none" strike="noStrike">
                <a:solidFill>
                  <a:srgbClr val="888888"/>
                </a:solidFill>
                <a:latin typeface="Calibri"/>
                <a:ea typeface="Calibri"/>
                <a:cs typeface="Calibri"/>
                <a:sym typeface="Calibri"/>
              </a:defRPr>
            </a:lvl2pPr>
            <a:lvl3pPr indent="0" lvl="2" marL="914400" marR="0" rtl="0" algn="ctr">
              <a:spcBef>
                <a:spcPts val="480"/>
              </a:spcBef>
              <a:buClr>
                <a:srgbClr val="888888"/>
              </a:buClr>
              <a:buFont typeface="Arial"/>
              <a:buNone/>
              <a:defRPr b="0" i="0" sz="2400" u="none" cap="none" strike="noStrike">
                <a:solidFill>
                  <a:srgbClr val="888888"/>
                </a:solidFill>
                <a:latin typeface="Calibri"/>
                <a:ea typeface="Calibri"/>
                <a:cs typeface="Calibri"/>
                <a:sym typeface="Calibri"/>
              </a:defRPr>
            </a:lvl3pPr>
            <a:lvl4pPr indent="0" lvl="3" marL="13716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4pPr>
            <a:lvl5pPr indent="0" lvl="4" marL="18288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5pPr>
            <a:lvl6pPr indent="0" lvl="5" marL="22860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6pPr>
            <a:lvl7pPr indent="0" lvl="6" marL="27432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7pPr>
            <a:lvl8pPr indent="0" lvl="7" marL="32004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8pPr>
            <a:lvl9pPr indent="0" lvl="8" marL="3657600" marR="0" rtl="0" algn="ctr">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9pPr>
          </a:lstStyle>
          <a:p/>
        </p:txBody>
      </p:sp>
      <p:sp>
        <p:nvSpPr>
          <p:cNvPr id="14" name="Shape 14"/>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5" name="Shape 15"/>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6" name="Shape 16"/>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68" name="Shape 68"/>
        <p:cNvGrpSpPr/>
        <p:nvPr/>
      </p:nvGrpSpPr>
      <p:grpSpPr>
        <a:xfrm>
          <a:off x="0" y="0"/>
          <a:ext cx="0" cy="0"/>
          <a:chOff x="0" y="0"/>
          <a:chExt cx="0" cy="0"/>
        </a:xfrm>
      </p:grpSpPr>
      <p:sp>
        <p:nvSpPr>
          <p:cNvPr id="69" name="Shape 69"/>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0" name="Shape 70"/>
          <p:cNvSpPr txBox="1"/>
          <p:nvPr>
            <p:ph idx="1" type="body"/>
          </p:nvPr>
        </p:nvSpPr>
        <p:spPr>
          <a:xfrm rot="5400000">
            <a:off x="2309018" y="-251618"/>
            <a:ext cx="4525963" cy="8229600"/>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71" name="Shape 71"/>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2" name="Shape 72"/>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3" name="Shape 73"/>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74" name="Shape 74"/>
        <p:cNvGrpSpPr/>
        <p:nvPr/>
      </p:nvGrpSpPr>
      <p:grpSpPr>
        <a:xfrm>
          <a:off x="0" y="0"/>
          <a:ext cx="0" cy="0"/>
          <a:chOff x="0" y="0"/>
          <a:chExt cx="0" cy="0"/>
        </a:xfrm>
      </p:grpSpPr>
      <p:sp>
        <p:nvSpPr>
          <p:cNvPr id="75" name="Shape 75"/>
          <p:cNvSpPr txBox="1"/>
          <p:nvPr>
            <p:ph type="title"/>
          </p:nvPr>
        </p:nvSpPr>
        <p:spPr>
          <a:xfrm rot="5400000">
            <a:off x="4732337" y="2171700"/>
            <a:ext cx="5851525" cy="20574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6" name="Shape 76"/>
          <p:cNvSpPr txBox="1"/>
          <p:nvPr>
            <p:ph idx="1" type="body"/>
          </p:nvPr>
        </p:nvSpPr>
        <p:spPr>
          <a:xfrm rot="5400000">
            <a:off x="541337" y="190500"/>
            <a:ext cx="5851525" cy="6019799"/>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77" name="Shape 77"/>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8" name="Shape 78"/>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9" name="Shape 79"/>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17" name="Shape 17"/>
        <p:cNvGrpSpPr/>
        <p:nvPr/>
      </p:nvGrpSpPr>
      <p:grpSpPr>
        <a:xfrm>
          <a:off x="0" y="0"/>
          <a:ext cx="0" cy="0"/>
          <a:chOff x="0" y="0"/>
          <a:chExt cx="0" cy="0"/>
        </a:xfrm>
      </p:grpSpPr>
      <p:sp>
        <p:nvSpPr>
          <p:cNvPr id="18" name="Shape 18"/>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9" name="Shape 19"/>
          <p:cNvSpPr txBox="1"/>
          <p:nvPr>
            <p:ph idx="1" type="body"/>
          </p:nvPr>
        </p:nvSpPr>
        <p:spPr>
          <a:xfrm>
            <a:off x="457200" y="1600200"/>
            <a:ext cx="8229600" cy="4525963"/>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20" name="Shape 20"/>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1" name="Shape 21"/>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2" name="Shape 22"/>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23" name="Shape 23"/>
        <p:cNvGrpSpPr/>
        <p:nvPr/>
      </p:nvGrpSpPr>
      <p:grpSpPr>
        <a:xfrm>
          <a:off x="0" y="0"/>
          <a:ext cx="0" cy="0"/>
          <a:chOff x="0" y="0"/>
          <a:chExt cx="0" cy="0"/>
        </a:xfrm>
      </p:grpSpPr>
      <p:sp>
        <p:nvSpPr>
          <p:cNvPr id="24" name="Shape 24"/>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25" name="Shape 25"/>
          <p:cNvSpPr txBox="1"/>
          <p:nvPr>
            <p:ph idx="1" type="body"/>
          </p:nvPr>
        </p:nvSpPr>
        <p:spPr>
          <a:xfrm>
            <a:off x="457200" y="1600200"/>
            <a:ext cx="4038599" cy="4525963"/>
          </a:xfrm>
          <a:prstGeom prst="rect">
            <a:avLst/>
          </a:prstGeom>
          <a:noFill/>
          <a:ln>
            <a:noFill/>
          </a:ln>
        </p:spPr>
        <p:txBody>
          <a:bodyPr anchorCtr="0" anchor="t" bIns="91425" lIns="91425" rIns="91425" tIns="91425"/>
          <a:lstStyle>
            <a:lvl1pPr indent="-165100" lvl="0" marL="34290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1pPr>
            <a:lvl2pPr indent="-133350" lvl="1" marL="74295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2pPr>
            <a:lvl3pPr indent="-101600" lvl="2" marL="1143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3pPr>
            <a:lvl4pPr indent="-114300" lvl="3" marL="16002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4pPr>
            <a:lvl5pPr indent="-114300" lvl="4" marL="20574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9pPr>
          </a:lstStyle>
          <a:p/>
        </p:txBody>
      </p:sp>
      <p:sp>
        <p:nvSpPr>
          <p:cNvPr id="26" name="Shape 26"/>
          <p:cNvSpPr txBox="1"/>
          <p:nvPr>
            <p:ph idx="2" type="body"/>
          </p:nvPr>
        </p:nvSpPr>
        <p:spPr>
          <a:xfrm>
            <a:off x="4648200" y="1600200"/>
            <a:ext cx="4038599" cy="4525963"/>
          </a:xfrm>
          <a:prstGeom prst="rect">
            <a:avLst/>
          </a:prstGeom>
          <a:noFill/>
          <a:ln>
            <a:noFill/>
          </a:ln>
        </p:spPr>
        <p:txBody>
          <a:bodyPr anchorCtr="0" anchor="t" bIns="91425" lIns="91425" rIns="91425" tIns="91425"/>
          <a:lstStyle>
            <a:lvl1pPr indent="-165100" lvl="0" marL="34290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1pPr>
            <a:lvl2pPr indent="-133350" lvl="1" marL="74295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2pPr>
            <a:lvl3pPr indent="-101600" lvl="2" marL="1143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3pPr>
            <a:lvl4pPr indent="-114300" lvl="3" marL="16002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4pPr>
            <a:lvl5pPr indent="-114300" lvl="4" marL="20574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9pPr>
          </a:lstStyle>
          <a:p/>
        </p:txBody>
      </p:sp>
      <p:sp>
        <p:nvSpPr>
          <p:cNvPr id="27" name="Shape 27"/>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8" name="Shape 28"/>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9" name="Shape 29"/>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0" name="Shape 30"/>
        <p:cNvGrpSpPr/>
        <p:nvPr/>
      </p:nvGrpSpPr>
      <p:grpSpPr>
        <a:xfrm>
          <a:off x="0" y="0"/>
          <a:ext cx="0" cy="0"/>
          <a:chOff x="0" y="0"/>
          <a:chExt cx="0" cy="0"/>
        </a:xfrm>
      </p:grpSpPr>
      <p:sp>
        <p:nvSpPr>
          <p:cNvPr id="31" name="Shape 31"/>
          <p:cNvSpPr txBox="1"/>
          <p:nvPr>
            <p:ph type="title"/>
          </p:nvPr>
        </p:nvSpPr>
        <p:spPr>
          <a:xfrm>
            <a:off x="722312" y="4406900"/>
            <a:ext cx="7772400" cy="1362075"/>
          </a:xfrm>
          <a:prstGeom prst="rect">
            <a:avLst/>
          </a:prstGeom>
          <a:noFill/>
          <a:ln>
            <a:noFill/>
          </a:ln>
        </p:spPr>
        <p:txBody>
          <a:bodyPr anchorCtr="0" anchor="t" bIns="91425" lIns="91425" rIns="91425" tIns="91425"/>
          <a:lstStyle>
            <a:lvl1pPr indent="0" lvl="0" marL="0" marR="0" rtl="0" algn="l">
              <a:spcBef>
                <a:spcPts val="0"/>
              </a:spcBef>
              <a:buClr>
                <a:schemeClr val="dk1"/>
              </a:buClr>
              <a:buFont typeface="Calibri"/>
              <a:buNone/>
              <a:defRPr b="1" i="0" sz="40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32" name="Shape 32"/>
          <p:cNvSpPr txBox="1"/>
          <p:nvPr>
            <p:ph idx="1" type="body"/>
          </p:nvPr>
        </p:nvSpPr>
        <p:spPr>
          <a:xfrm>
            <a:off x="722312" y="2906713"/>
            <a:ext cx="7772400" cy="1500187"/>
          </a:xfrm>
          <a:prstGeom prst="rect">
            <a:avLst/>
          </a:prstGeom>
          <a:noFill/>
          <a:ln>
            <a:noFill/>
          </a:ln>
        </p:spPr>
        <p:txBody>
          <a:bodyPr anchorCtr="0" anchor="b" bIns="91425" lIns="91425" rIns="91425" tIns="91425"/>
          <a:lstStyle>
            <a:lvl1pPr indent="0" lvl="0" marL="0" marR="0" rtl="0" algn="l">
              <a:spcBef>
                <a:spcPts val="400"/>
              </a:spcBef>
              <a:buClr>
                <a:srgbClr val="888888"/>
              </a:buClr>
              <a:buFont typeface="Arial"/>
              <a:buNone/>
              <a:defRPr b="0" i="0" sz="2000" u="none" cap="none" strike="noStrike">
                <a:solidFill>
                  <a:srgbClr val="888888"/>
                </a:solidFill>
                <a:latin typeface="Calibri"/>
                <a:ea typeface="Calibri"/>
                <a:cs typeface="Calibri"/>
                <a:sym typeface="Calibri"/>
              </a:defRPr>
            </a:lvl1pPr>
            <a:lvl2pPr indent="0" lvl="1" marL="457200" marR="0" rtl="0" algn="l">
              <a:spcBef>
                <a:spcPts val="360"/>
              </a:spcBef>
              <a:buClr>
                <a:srgbClr val="888888"/>
              </a:buClr>
              <a:buFont typeface="Arial"/>
              <a:buNone/>
              <a:defRPr b="0" i="0" sz="1800" u="none" cap="none" strike="noStrike">
                <a:solidFill>
                  <a:srgbClr val="888888"/>
                </a:solidFill>
                <a:latin typeface="Calibri"/>
                <a:ea typeface="Calibri"/>
                <a:cs typeface="Calibri"/>
                <a:sym typeface="Calibri"/>
              </a:defRPr>
            </a:lvl2pPr>
            <a:lvl3pPr indent="0" lvl="2" marL="914400" marR="0" rtl="0" algn="l">
              <a:spcBef>
                <a:spcPts val="320"/>
              </a:spcBef>
              <a:buClr>
                <a:srgbClr val="888888"/>
              </a:buClr>
              <a:buFont typeface="Arial"/>
              <a:buNone/>
              <a:defRPr b="0" i="0" sz="1600" u="none" cap="none" strike="noStrike">
                <a:solidFill>
                  <a:srgbClr val="888888"/>
                </a:solidFill>
                <a:latin typeface="Calibri"/>
                <a:ea typeface="Calibri"/>
                <a:cs typeface="Calibri"/>
                <a:sym typeface="Calibri"/>
              </a:defRPr>
            </a:lvl3pPr>
            <a:lvl4pPr indent="0" lvl="3" marL="13716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4pPr>
            <a:lvl5pPr indent="0" lvl="4" marL="18288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5pPr>
            <a:lvl6pPr indent="0" lvl="5" marL="22860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6pPr>
            <a:lvl7pPr indent="0" lvl="6" marL="27432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7pPr>
            <a:lvl8pPr indent="0" lvl="7" marL="32004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8pPr>
            <a:lvl9pPr indent="0" lvl="8" marL="3657600" marR="0" rtl="0" algn="l">
              <a:spcBef>
                <a:spcPts val="280"/>
              </a:spcBef>
              <a:buClr>
                <a:srgbClr val="888888"/>
              </a:buClr>
              <a:buFont typeface="Arial"/>
              <a:buNone/>
              <a:defRPr b="0" i="0" sz="1400" u="none" cap="none" strike="noStrike">
                <a:solidFill>
                  <a:srgbClr val="888888"/>
                </a:solidFill>
                <a:latin typeface="Calibri"/>
                <a:ea typeface="Calibri"/>
                <a:cs typeface="Calibri"/>
                <a:sym typeface="Calibri"/>
              </a:defRPr>
            </a:lvl9pPr>
          </a:lstStyle>
          <a:p/>
        </p:txBody>
      </p:sp>
      <p:sp>
        <p:nvSpPr>
          <p:cNvPr id="33" name="Shape 33"/>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34" name="Shape 34"/>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35" name="Shape 35"/>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36" name="Shape 36"/>
        <p:cNvGrpSpPr/>
        <p:nvPr/>
      </p:nvGrpSpPr>
      <p:grpSpPr>
        <a:xfrm>
          <a:off x="0" y="0"/>
          <a:ext cx="0" cy="0"/>
          <a:chOff x="0" y="0"/>
          <a:chExt cx="0" cy="0"/>
        </a:xfrm>
      </p:grpSpPr>
      <p:sp>
        <p:nvSpPr>
          <p:cNvPr id="37" name="Shape 37"/>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38" name="Shape 38"/>
          <p:cNvSpPr txBox="1"/>
          <p:nvPr>
            <p:ph idx="1" type="body"/>
          </p:nvPr>
        </p:nvSpPr>
        <p:spPr>
          <a:xfrm>
            <a:off x="457200" y="1535112"/>
            <a:ext cx="4040187" cy="639762"/>
          </a:xfrm>
          <a:prstGeom prst="rect">
            <a:avLst/>
          </a:prstGeom>
          <a:noFill/>
          <a:ln>
            <a:noFill/>
          </a:ln>
        </p:spPr>
        <p:txBody>
          <a:bodyPr anchorCtr="0" anchor="b" bIns="91425" lIns="91425" rIns="91425" tIns="91425"/>
          <a:lstStyle>
            <a:lvl1pPr indent="0" lvl="0" marL="0" marR="0" rtl="0" algn="l">
              <a:spcBef>
                <a:spcPts val="480"/>
              </a:spcBef>
              <a:buClr>
                <a:schemeClr val="dk1"/>
              </a:buClr>
              <a:buFont typeface="Arial"/>
              <a:buNone/>
              <a:defRPr b="1" i="0" sz="2400" u="none" cap="none" strike="noStrike">
                <a:solidFill>
                  <a:schemeClr val="dk1"/>
                </a:solidFill>
                <a:latin typeface="Calibri"/>
                <a:ea typeface="Calibri"/>
                <a:cs typeface="Calibri"/>
                <a:sym typeface="Calibri"/>
              </a:defRPr>
            </a:lvl1pPr>
            <a:lvl2pPr indent="0" lvl="1" marL="457200" marR="0" rtl="0" algn="l">
              <a:spcBef>
                <a:spcPts val="400"/>
              </a:spcBef>
              <a:buClr>
                <a:schemeClr val="dk1"/>
              </a:buClr>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buClr>
                <a:schemeClr val="dk1"/>
              </a:buClr>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9pPr>
          </a:lstStyle>
          <a:p/>
        </p:txBody>
      </p:sp>
      <p:sp>
        <p:nvSpPr>
          <p:cNvPr id="39" name="Shape 39"/>
          <p:cNvSpPr txBox="1"/>
          <p:nvPr>
            <p:ph idx="2" type="body"/>
          </p:nvPr>
        </p:nvSpPr>
        <p:spPr>
          <a:xfrm>
            <a:off x="457200" y="2174875"/>
            <a:ext cx="4040187" cy="3951287"/>
          </a:xfrm>
          <a:prstGeom prst="rect">
            <a:avLst/>
          </a:prstGeom>
          <a:noFill/>
          <a:ln>
            <a:noFill/>
          </a:ln>
        </p:spPr>
        <p:txBody>
          <a:bodyPr anchorCtr="0" anchor="t" bIns="91425" lIns="91425" rIns="91425" tIns="91425"/>
          <a:lstStyle>
            <a:lvl1pPr indent="-190500" lvl="0" marL="3429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1pPr>
            <a:lvl2pPr indent="-158750" lvl="1" marL="74295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2pPr>
            <a:lvl3pPr indent="-114300" lvl="2" marL="1143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3pPr>
            <a:lvl4pPr indent="-127000" lvl="3" marL="1600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4pPr>
            <a:lvl5pPr indent="-127000" lvl="4" marL="20574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9pPr>
          </a:lstStyle>
          <a:p/>
        </p:txBody>
      </p:sp>
      <p:sp>
        <p:nvSpPr>
          <p:cNvPr id="40" name="Shape 40"/>
          <p:cNvSpPr txBox="1"/>
          <p:nvPr>
            <p:ph idx="3" type="body"/>
          </p:nvPr>
        </p:nvSpPr>
        <p:spPr>
          <a:xfrm>
            <a:off x="4645025" y="1535112"/>
            <a:ext cx="4041774" cy="639762"/>
          </a:xfrm>
          <a:prstGeom prst="rect">
            <a:avLst/>
          </a:prstGeom>
          <a:noFill/>
          <a:ln>
            <a:noFill/>
          </a:ln>
        </p:spPr>
        <p:txBody>
          <a:bodyPr anchorCtr="0" anchor="b" bIns="91425" lIns="91425" rIns="91425" tIns="91425"/>
          <a:lstStyle>
            <a:lvl1pPr indent="0" lvl="0" marL="0" marR="0" rtl="0" algn="l">
              <a:spcBef>
                <a:spcPts val="480"/>
              </a:spcBef>
              <a:buClr>
                <a:schemeClr val="dk1"/>
              </a:buClr>
              <a:buFont typeface="Arial"/>
              <a:buNone/>
              <a:defRPr b="1" i="0" sz="2400" u="none" cap="none" strike="noStrike">
                <a:solidFill>
                  <a:schemeClr val="dk1"/>
                </a:solidFill>
                <a:latin typeface="Calibri"/>
                <a:ea typeface="Calibri"/>
                <a:cs typeface="Calibri"/>
                <a:sym typeface="Calibri"/>
              </a:defRPr>
            </a:lvl1pPr>
            <a:lvl2pPr indent="0" lvl="1" marL="457200" marR="0" rtl="0" algn="l">
              <a:spcBef>
                <a:spcPts val="400"/>
              </a:spcBef>
              <a:buClr>
                <a:schemeClr val="dk1"/>
              </a:buClr>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buClr>
                <a:schemeClr val="dk1"/>
              </a:buClr>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dk1"/>
              </a:buClr>
              <a:buFont typeface="Arial"/>
              <a:buNone/>
              <a:defRPr b="1" i="0" sz="1600" u="none" cap="none" strike="noStrike">
                <a:solidFill>
                  <a:schemeClr val="dk1"/>
                </a:solidFill>
                <a:latin typeface="Calibri"/>
                <a:ea typeface="Calibri"/>
                <a:cs typeface="Calibri"/>
                <a:sym typeface="Calibri"/>
              </a:defRPr>
            </a:lvl9pPr>
          </a:lstStyle>
          <a:p/>
        </p:txBody>
      </p:sp>
      <p:sp>
        <p:nvSpPr>
          <p:cNvPr id="41" name="Shape 41"/>
          <p:cNvSpPr txBox="1"/>
          <p:nvPr>
            <p:ph idx="4" type="body"/>
          </p:nvPr>
        </p:nvSpPr>
        <p:spPr>
          <a:xfrm>
            <a:off x="4645025" y="2174875"/>
            <a:ext cx="4041774" cy="3951287"/>
          </a:xfrm>
          <a:prstGeom prst="rect">
            <a:avLst/>
          </a:prstGeom>
          <a:noFill/>
          <a:ln>
            <a:noFill/>
          </a:ln>
        </p:spPr>
        <p:txBody>
          <a:bodyPr anchorCtr="0" anchor="t" bIns="91425" lIns="91425" rIns="91425" tIns="91425"/>
          <a:lstStyle>
            <a:lvl1pPr indent="-190500" lvl="0" marL="3429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1pPr>
            <a:lvl2pPr indent="-158750" lvl="1" marL="74295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2pPr>
            <a:lvl3pPr indent="-114300" lvl="2" marL="1143000" marR="0" rtl="0" algn="l">
              <a:spcBef>
                <a:spcPts val="360"/>
              </a:spcBef>
              <a:buClr>
                <a:schemeClr val="dk1"/>
              </a:buClr>
              <a:buSzPct val="100000"/>
              <a:buFont typeface="Arial"/>
              <a:buChar char="•"/>
              <a:defRPr b="0" i="0" sz="1800" u="none" cap="none" strike="noStrike">
                <a:solidFill>
                  <a:schemeClr val="dk1"/>
                </a:solidFill>
                <a:latin typeface="Calibri"/>
                <a:ea typeface="Calibri"/>
                <a:cs typeface="Calibri"/>
                <a:sym typeface="Calibri"/>
              </a:defRPr>
            </a:lvl3pPr>
            <a:lvl4pPr indent="-127000" lvl="3" marL="1600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4pPr>
            <a:lvl5pPr indent="-127000" lvl="4" marL="20574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Calibri"/>
                <a:ea typeface="Calibri"/>
                <a:cs typeface="Calibri"/>
                <a:sym typeface="Calibri"/>
              </a:defRPr>
            </a:lvl9pPr>
          </a:lstStyle>
          <a:p/>
        </p:txBody>
      </p:sp>
      <p:sp>
        <p:nvSpPr>
          <p:cNvPr id="42" name="Shape 42"/>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3" name="Shape 43"/>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4" name="Shape 44"/>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5" name="Shape 45"/>
        <p:cNvGrpSpPr/>
        <p:nvPr/>
      </p:nvGrpSpPr>
      <p:grpSpPr>
        <a:xfrm>
          <a:off x="0" y="0"/>
          <a:ext cx="0" cy="0"/>
          <a:chOff x="0" y="0"/>
          <a:chExt cx="0" cy="0"/>
        </a:xfrm>
      </p:grpSpPr>
      <p:sp>
        <p:nvSpPr>
          <p:cNvPr id="46" name="Shape 46"/>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47" name="Shape 47"/>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8" name="Shape 48"/>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9" name="Shape 49"/>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0" name="Shape 50"/>
        <p:cNvGrpSpPr/>
        <p:nvPr/>
      </p:nvGrpSpPr>
      <p:grpSpPr>
        <a:xfrm>
          <a:off x="0" y="0"/>
          <a:ext cx="0" cy="0"/>
          <a:chOff x="0" y="0"/>
          <a:chExt cx="0" cy="0"/>
        </a:xfrm>
      </p:grpSpPr>
      <p:sp>
        <p:nvSpPr>
          <p:cNvPr id="51" name="Shape 51"/>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2" name="Shape 52"/>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3" name="Shape 53"/>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54" name="Shape 54"/>
        <p:cNvGrpSpPr/>
        <p:nvPr/>
      </p:nvGrpSpPr>
      <p:grpSpPr>
        <a:xfrm>
          <a:off x="0" y="0"/>
          <a:ext cx="0" cy="0"/>
          <a:chOff x="0" y="0"/>
          <a:chExt cx="0" cy="0"/>
        </a:xfrm>
      </p:grpSpPr>
      <p:sp>
        <p:nvSpPr>
          <p:cNvPr id="55" name="Shape 55"/>
          <p:cNvSpPr txBox="1"/>
          <p:nvPr>
            <p:ph type="title"/>
          </p:nvPr>
        </p:nvSpPr>
        <p:spPr>
          <a:xfrm>
            <a:off x="457200" y="273050"/>
            <a:ext cx="3008313" cy="1162049"/>
          </a:xfrm>
          <a:prstGeom prst="rect">
            <a:avLst/>
          </a:prstGeom>
          <a:noFill/>
          <a:ln>
            <a:noFill/>
          </a:ln>
        </p:spPr>
        <p:txBody>
          <a:bodyPr anchorCtr="0" anchor="b" bIns="91425" lIns="91425" rIns="91425" tIns="91425"/>
          <a:lstStyle>
            <a:lvl1pPr indent="0" lvl="0" marL="0" marR="0" rtl="0" algn="l">
              <a:spcBef>
                <a:spcPts val="0"/>
              </a:spcBef>
              <a:buClr>
                <a:schemeClr val="dk1"/>
              </a:buClr>
              <a:buFont typeface="Calibri"/>
              <a:buNone/>
              <a:defRPr b="1" i="0" sz="20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56" name="Shape 56"/>
          <p:cNvSpPr txBox="1"/>
          <p:nvPr>
            <p:ph idx="1" type="body"/>
          </p:nvPr>
        </p:nvSpPr>
        <p:spPr>
          <a:xfrm>
            <a:off x="3575050" y="273050"/>
            <a:ext cx="5111750" cy="5853112"/>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57" name="Shape 57"/>
          <p:cNvSpPr txBox="1"/>
          <p:nvPr>
            <p:ph idx="2" type="body"/>
          </p:nvPr>
        </p:nvSpPr>
        <p:spPr>
          <a:xfrm>
            <a:off x="457200" y="1435100"/>
            <a:ext cx="3008313" cy="4691063"/>
          </a:xfrm>
          <a:prstGeom prst="rect">
            <a:avLst/>
          </a:prstGeom>
          <a:noFill/>
          <a:ln>
            <a:noFill/>
          </a:ln>
        </p:spPr>
        <p:txBody>
          <a:bodyPr anchorCtr="0" anchor="t" bIns="91425" lIns="91425" rIns="91425" tIns="91425"/>
          <a:lstStyle>
            <a:lvl1pPr indent="0" lvl="0" marL="0" marR="0" rtl="0" algn="l">
              <a:spcBef>
                <a:spcPts val="280"/>
              </a:spcBef>
              <a:buClr>
                <a:schemeClr val="dk1"/>
              </a:buClr>
              <a:buFont typeface="Arial"/>
              <a:buNone/>
              <a:defRPr b="0" i="0" sz="1400" u="none" cap="none" strike="noStrike">
                <a:solidFill>
                  <a:schemeClr val="dk1"/>
                </a:solidFill>
                <a:latin typeface="Calibri"/>
                <a:ea typeface="Calibri"/>
                <a:cs typeface="Calibri"/>
                <a:sym typeface="Calibri"/>
              </a:defRPr>
            </a:lvl1pPr>
            <a:lvl2pPr indent="0" lvl="1" marL="457200" marR="0" rtl="0" algn="l">
              <a:spcBef>
                <a:spcPts val="240"/>
              </a:spcBef>
              <a:buClr>
                <a:schemeClr val="dk1"/>
              </a:buClr>
              <a:buFont typeface="Arial"/>
              <a:buNone/>
              <a:defRPr b="0" i="0" sz="1200" u="none" cap="none" strike="noStrike">
                <a:solidFill>
                  <a:schemeClr val="dk1"/>
                </a:solidFill>
                <a:latin typeface="Calibri"/>
                <a:ea typeface="Calibri"/>
                <a:cs typeface="Calibri"/>
                <a:sym typeface="Calibri"/>
              </a:defRPr>
            </a:lvl2pPr>
            <a:lvl3pPr indent="0" lvl="2" marL="914400" marR="0" rtl="0" algn="l">
              <a:spcBef>
                <a:spcPts val="200"/>
              </a:spcBef>
              <a:buClr>
                <a:schemeClr val="dk1"/>
              </a:buClr>
              <a:buFont typeface="Arial"/>
              <a:buNone/>
              <a:defRPr b="0" i="0" sz="1000" u="none" cap="none" strike="noStrike">
                <a:solidFill>
                  <a:schemeClr val="dk1"/>
                </a:solidFill>
                <a:latin typeface="Calibri"/>
                <a:ea typeface="Calibri"/>
                <a:cs typeface="Calibri"/>
                <a:sym typeface="Calibri"/>
              </a:defRPr>
            </a:lvl3pPr>
            <a:lvl4pPr indent="0" lvl="3" marL="13716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4pPr>
            <a:lvl5pPr indent="0" lvl="4" marL="18288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5pPr>
            <a:lvl6pPr indent="0" lvl="5" marL="22860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6pPr>
            <a:lvl7pPr indent="0" lvl="6" marL="27432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7pPr>
            <a:lvl8pPr indent="0" lvl="7" marL="32004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8pPr>
            <a:lvl9pPr indent="0" lvl="8" marL="36576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9pPr>
          </a:lstStyle>
          <a:p/>
        </p:txBody>
      </p:sp>
      <p:sp>
        <p:nvSpPr>
          <p:cNvPr id="58" name="Shape 58"/>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9" name="Shape 59"/>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0" name="Shape 60"/>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61" name="Shape 61"/>
        <p:cNvGrpSpPr/>
        <p:nvPr/>
      </p:nvGrpSpPr>
      <p:grpSpPr>
        <a:xfrm>
          <a:off x="0" y="0"/>
          <a:ext cx="0" cy="0"/>
          <a:chOff x="0" y="0"/>
          <a:chExt cx="0" cy="0"/>
        </a:xfrm>
      </p:grpSpPr>
      <p:sp>
        <p:nvSpPr>
          <p:cNvPr id="62" name="Shape 62"/>
          <p:cNvSpPr txBox="1"/>
          <p:nvPr>
            <p:ph type="title"/>
          </p:nvPr>
        </p:nvSpPr>
        <p:spPr>
          <a:xfrm>
            <a:off x="1792288" y="4800600"/>
            <a:ext cx="5486399" cy="566737"/>
          </a:xfrm>
          <a:prstGeom prst="rect">
            <a:avLst/>
          </a:prstGeom>
          <a:noFill/>
          <a:ln>
            <a:noFill/>
          </a:ln>
        </p:spPr>
        <p:txBody>
          <a:bodyPr anchorCtr="0" anchor="b" bIns="91425" lIns="91425" rIns="91425" tIns="91425"/>
          <a:lstStyle>
            <a:lvl1pPr indent="0" lvl="0" marL="0" marR="0" rtl="0" algn="l">
              <a:spcBef>
                <a:spcPts val="0"/>
              </a:spcBef>
              <a:buClr>
                <a:schemeClr val="dk1"/>
              </a:buClr>
              <a:buFont typeface="Calibri"/>
              <a:buNone/>
              <a:defRPr b="1" i="0" sz="20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63" name="Shape 63"/>
          <p:cNvSpPr/>
          <p:nvPr>
            <p:ph idx="2" type="pic"/>
          </p:nvPr>
        </p:nvSpPr>
        <p:spPr>
          <a:xfrm>
            <a:off x="1792288" y="612775"/>
            <a:ext cx="5486399" cy="4114800"/>
          </a:xfrm>
          <a:prstGeom prst="rect">
            <a:avLst/>
          </a:prstGeom>
          <a:noFill/>
          <a:ln>
            <a:noFill/>
          </a:ln>
        </p:spPr>
        <p:txBody>
          <a:bodyPr anchorCtr="0" anchor="t" bIns="91425" lIns="91425" rIns="91425" tIns="91425"/>
          <a:lstStyle>
            <a:lvl1pPr indent="0" lvl="0" marL="0" marR="0" rtl="0" algn="l">
              <a:spcBef>
                <a:spcPts val="640"/>
              </a:spcBef>
              <a:buClr>
                <a:schemeClr val="dk1"/>
              </a:buClr>
              <a:buFont typeface="Arial"/>
              <a:buNone/>
              <a:defRPr b="0" i="0" sz="3200" u="none" cap="none" strike="noStrike">
                <a:solidFill>
                  <a:schemeClr val="dk1"/>
                </a:solidFill>
                <a:latin typeface="Calibri"/>
                <a:ea typeface="Calibri"/>
                <a:cs typeface="Calibri"/>
                <a:sym typeface="Calibri"/>
              </a:defRPr>
            </a:lvl1pPr>
            <a:lvl2pPr indent="0" lvl="1" marL="457200" marR="0" rtl="0" algn="l">
              <a:spcBef>
                <a:spcPts val="560"/>
              </a:spcBef>
              <a:buClr>
                <a:schemeClr val="dk1"/>
              </a:buClr>
              <a:buFont typeface="Arial"/>
              <a:buNone/>
              <a:defRPr b="0" i="0" sz="2800" u="none" cap="none" strike="noStrike">
                <a:solidFill>
                  <a:schemeClr val="dk1"/>
                </a:solidFill>
                <a:latin typeface="Calibri"/>
                <a:ea typeface="Calibri"/>
                <a:cs typeface="Calibri"/>
                <a:sym typeface="Calibri"/>
              </a:defRPr>
            </a:lvl2pPr>
            <a:lvl3pPr indent="0" lvl="2" marL="914400" marR="0" rtl="0" algn="l">
              <a:spcBef>
                <a:spcPts val="480"/>
              </a:spcBef>
              <a:buClr>
                <a:schemeClr val="dk1"/>
              </a:buClr>
              <a:buFont typeface="Arial"/>
              <a:buNone/>
              <a:defRPr b="0" i="0" sz="2400" u="none" cap="none" strike="noStrike">
                <a:solidFill>
                  <a:schemeClr val="dk1"/>
                </a:solidFill>
                <a:latin typeface="Calibri"/>
                <a:ea typeface="Calibri"/>
                <a:cs typeface="Calibri"/>
                <a:sym typeface="Calibri"/>
              </a:defRPr>
            </a:lvl3pPr>
            <a:lvl4pPr indent="0" lvl="3" marL="13716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4pPr>
            <a:lvl5pPr indent="0" lvl="4" marL="18288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5pPr>
            <a:lvl6pPr indent="0" lvl="5" marL="22860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6pPr>
            <a:lvl7pPr indent="0" lvl="6" marL="27432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7pPr>
            <a:lvl8pPr indent="0" lvl="7" marL="32004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8pPr>
            <a:lvl9pPr indent="0" lvl="8" marL="3657600" marR="0" rtl="0" algn="l">
              <a:spcBef>
                <a:spcPts val="400"/>
              </a:spcBef>
              <a:buClr>
                <a:schemeClr val="dk1"/>
              </a:buClr>
              <a:buFont typeface="Arial"/>
              <a:buNone/>
              <a:defRPr b="0" i="0" sz="2000" u="none" cap="none" strike="noStrike">
                <a:solidFill>
                  <a:schemeClr val="dk1"/>
                </a:solidFill>
                <a:latin typeface="Calibri"/>
                <a:ea typeface="Calibri"/>
                <a:cs typeface="Calibri"/>
                <a:sym typeface="Calibri"/>
              </a:defRPr>
            </a:lvl9pPr>
          </a:lstStyle>
          <a:p/>
        </p:txBody>
      </p:sp>
      <p:sp>
        <p:nvSpPr>
          <p:cNvPr id="64" name="Shape 64"/>
          <p:cNvSpPr txBox="1"/>
          <p:nvPr>
            <p:ph idx="1" type="body"/>
          </p:nvPr>
        </p:nvSpPr>
        <p:spPr>
          <a:xfrm>
            <a:off x="1792288" y="5367337"/>
            <a:ext cx="5486399" cy="804861"/>
          </a:xfrm>
          <a:prstGeom prst="rect">
            <a:avLst/>
          </a:prstGeom>
          <a:noFill/>
          <a:ln>
            <a:noFill/>
          </a:ln>
        </p:spPr>
        <p:txBody>
          <a:bodyPr anchorCtr="0" anchor="t" bIns="91425" lIns="91425" rIns="91425" tIns="91425"/>
          <a:lstStyle>
            <a:lvl1pPr indent="0" lvl="0" marL="0" marR="0" rtl="0" algn="l">
              <a:spcBef>
                <a:spcPts val="280"/>
              </a:spcBef>
              <a:buClr>
                <a:schemeClr val="dk1"/>
              </a:buClr>
              <a:buFont typeface="Arial"/>
              <a:buNone/>
              <a:defRPr b="0" i="0" sz="1400" u="none" cap="none" strike="noStrike">
                <a:solidFill>
                  <a:schemeClr val="dk1"/>
                </a:solidFill>
                <a:latin typeface="Calibri"/>
                <a:ea typeface="Calibri"/>
                <a:cs typeface="Calibri"/>
                <a:sym typeface="Calibri"/>
              </a:defRPr>
            </a:lvl1pPr>
            <a:lvl2pPr indent="0" lvl="1" marL="457200" marR="0" rtl="0" algn="l">
              <a:spcBef>
                <a:spcPts val="240"/>
              </a:spcBef>
              <a:buClr>
                <a:schemeClr val="dk1"/>
              </a:buClr>
              <a:buFont typeface="Arial"/>
              <a:buNone/>
              <a:defRPr b="0" i="0" sz="1200" u="none" cap="none" strike="noStrike">
                <a:solidFill>
                  <a:schemeClr val="dk1"/>
                </a:solidFill>
                <a:latin typeface="Calibri"/>
                <a:ea typeface="Calibri"/>
                <a:cs typeface="Calibri"/>
                <a:sym typeface="Calibri"/>
              </a:defRPr>
            </a:lvl2pPr>
            <a:lvl3pPr indent="0" lvl="2" marL="914400" marR="0" rtl="0" algn="l">
              <a:spcBef>
                <a:spcPts val="200"/>
              </a:spcBef>
              <a:buClr>
                <a:schemeClr val="dk1"/>
              </a:buClr>
              <a:buFont typeface="Arial"/>
              <a:buNone/>
              <a:defRPr b="0" i="0" sz="1000" u="none" cap="none" strike="noStrike">
                <a:solidFill>
                  <a:schemeClr val="dk1"/>
                </a:solidFill>
                <a:latin typeface="Calibri"/>
                <a:ea typeface="Calibri"/>
                <a:cs typeface="Calibri"/>
                <a:sym typeface="Calibri"/>
              </a:defRPr>
            </a:lvl3pPr>
            <a:lvl4pPr indent="0" lvl="3" marL="13716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4pPr>
            <a:lvl5pPr indent="0" lvl="4" marL="18288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5pPr>
            <a:lvl6pPr indent="0" lvl="5" marL="22860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6pPr>
            <a:lvl7pPr indent="0" lvl="6" marL="27432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7pPr>
            <a:lvl8pPr indent="0" lvl="7" marL="32004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8pPr>
            <a:lvl9pPr indent="0" lvl="8" marL="3657600" marR="0" rtl="0" algn="l">
              <a:spcBef>
                <a:spcPts val="180"/>
              </a:spcBef>
              <a:buClr>
                <a:schemeClr val="dk1"/>
              </a:buClr>
              <a:buFont typeface="Arial"/>
              <a:buNone/>
              <a:defRPr b="0" i="0" sz="900" u="none" cap="none" strike="noStrike">
                <a:solidFill>
                  <a:schemeClr val="dk1"/>
                </a:solidFill>
                <a:latin typeface="Calibri"/>
                <a:ea typeface="Calibri"/>
                <a:cs typeface="Calibri"/>
                <a:sym typeface="Calibri"/>
              </a:defRPr>
            </a:lvl9pPr>
          </a:lstStyle>
          <a:p/>
        </p:txBody>
      </p:sp>
      <p:sp>
        <p:nvSpPr>
          <p:cNvPr id="65" name="Shape 65"/>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6" name="Shape 66"/>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7" name="Shape 67"/>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457200" y="274637"/>
            <a:ext cx="8229600" cy="1143000"/>
          </a:xfrm>
          <a:prstGeom prst="rect">
            <a:avLst/>
          </a:prstGeom>
          <a:noFill/>
          <a:ln>
            <a:noFill/>
          </a:ln>
        </p:spPr>
        <p:txBody>
          <a:bodyPr anchorCtr="0" anchor="ctr" bIns="91425" lIns="91425" rIns="91425" tIns="91425"/>
          <a:lstStyle>
            <a:lvl1pPr indent="0" lvl="0" marL="0" marR="0" rtl="0" algn="ctr">
              <a:spcBef>
                <a:spcPts val="0"/>
              </a:spcBef>
              <a:buClr>
                <a:schemeClr val="dk1"/>
              </a:buClr>
              <a:buFont typeface="Calibri"/>
              <a:buNone/>
              <a:defRPr b="0" i="0" sz="4400" u="none" cap="none" strike="noStrike">
                <a:solidFill>
                  <a:schemeClr val="dk1"/>
                </a:solidFill>
                <a:latin typeface="Calibri"/>
                <a:ea typeface="Calibri"/>
                <a:cs typeface="Calibri"/>
                <a:sym typeface="Calibri"/>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 name="Shape 7"/>
          <p:cNvSpPr txBox="1"/>
          <p:nvPr>
            <p:ph idx="1" type="body"/>
          </p:nvPr>
        </p:nvSpPr>
        <p:spPr>
          <a:xfrm>
            <a:off x="457200" y="1600200"/>
            <a:ext cx="8229600" cy="4525963"/>
          </a:xfrm>
          <a:prstGeom prst="rect">
            <a:avLst/>
          </a:prstGeom>
          <a:noFill/>
          <a:ln>
            <a:noFill/>
          </a:ln>
        </p:spPr>
        <p:txBody>
          <a:bodyPr anchorCtr="0" anchor="t" bIns="91425" lIns="91425" rIns="91425" tIns="91425"/>
          <a:lstStyle>
            <a:lvl1pPr indent="-139700" lvl="0" marL="342900" marR="0" rtl="0" algn="l">
              <a:spcBef>
                <a:spcPts val="640"/>
              </a:spcBef>
              <a:buClr>
                <a:schemeClr val="dk1"/>
              </a:buClr>
              <a:buSzPct val="100000"/>
              <a:buFont typeface="Arial"/>
              <a:buChar char="•"/>
              <a:defRPr b="0" i="0" sz="3200" u="none" cap="none" strike="noStrike">
                <a:solidFill>
                  <a:schemeClr val="dk1"/>
                </a:solidFill>
                <a:latin typeface="Calibri"/>
                <a:ea typeface="Calibri"/>
                <a:cs typeface="Calibri"/>
                <a:sym typeface="Calibri"/>
              </a:defRPr>
            </a:lvl1pPr>
            <a:lvl2pPr indent="-107950" lvl="1" marL="742950" marR="0" rtl="0" algn="l">
              <a:spcBef>
                <a:spcPts val="560"/>
              </a:spcBef>
              <a:buClr>
                <a:schemeClr val="dk1"/>
              </a:buClr>
              <a:buSzPct val="100000"/>
              <a:buFont typeface="Arial"/>
              <a:buChar char="–"/>
              <a:defRPr b="0" i="0" sz="2800" u="none" cap="none" strike="noStrike">
                <a:solidFill>
                  <a:schemeClr val="dk1"/>
                </a:solidFill>
                <a:latin typeface="Calibri"/>
                <a:ea typeface="Calibri"/>
                <a:cs typeface="Calibri"/>
                <a:sym typeface="Calibri"/>
              </a:defRPr>
            </a:lvl2pPr>
            <a:lvl3pPr indent="-76200" lvl="2" marL="1143000" marR="0" rtl="0" algn="l">
              <a:spcBef>
                <a:spcPts val="480"/>
              </a:spcBef>
              <a:buClr>
                <a:schemeClr val="dk1"/>
              </a:buClr>
              <a:buSzPct val="100000"/>
              <a:buFont typeface="Arial"/>
              <a:buChar char="•"/>
              <a:defRPr b="0" i="0" sz="2400" u="none" cap="none" strike="noStrike">
                <a:solidFill>
                  <a:schemeClr val="dk1"/>
                </a:solidFill>
                <a:latin typeface="Calibri"/>
                <a:ea typeface="Calibri"/>
                <a:cs typeface="Calibri"/>
                <a:sym typeface="Calibri"/>
              </a:defRPr>
            </a:lvl3pPr>
            <a:lvl4pPr indent="-101600" lvl="3" marL="1600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4pPr>
            <a:lvl5pPr indent="-101600" lvl="4" marL="20574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Shape 8"/>
          <p:cNvSpPr txBox="1"/>
          <p:nvPr>
            <p:ph idx="10" type="dt"/>
          </p:nvPr>
        </p:nvSpPr>
        <p:spPr>
          <a:xfrm>
            <a:off x="457200" y="6356350"/>
            <a:ext cx="2133599" cy="365125"/>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9" name="Shape 9"/>
          <p:cNvSpPr txBox="1"/>
          <p:nvPr>
            <p:ph idx="11" type="ftr"/>
          </p:nvPr>
        </p:nvSpPr>
        <p:spPr>
          <a:xfrm>
            <a:off x="3124200" y="6356350"/>
            <a:ext cx="2895600" cy="365125"/>
          </a:xfrm>
          <a:prstGeom prst="rect">
            <a:avLst/>
          </a:prstGeom>
          <a:noFill/>
          <a:ln>
            <a:noFill/>
          </a:ln>
        </p:spPr>
        <p:txBody>
          <a:bodyPr anchorCtr="0" anchor="ctr" bIns="91425" lIns="91425" rIns="91425" tIns="91425"/>
          <a:lstStyle>
            <a:lvl1pPr indent="0" lvl="0" marL="0" marR="0" rtl="0" algn="ctr">
              <a:spcBef>
                <a:spcPts val="0"/>
              </a:spcBef>
              <a:buNone/>
              <a:defRPr b="0" i="0" sz="1200" u="none" cap="none" strike="noStrike">
                <a:solidFill>
                  <a:srgbClr val="888888"/>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0" name="Shape 10"/>
          <p:cNvSpPr txBox="1"/>
          <p:nvPr>
            <p:ph idx="12" type="sldNum"/>
          </p:nvPr>
        </p:nvSpPr>
        <p:spPr>
          <a:xfrm>
            <a:off x="6553200" y="6356350"/>
            <a:ext cx="2133599" cy="365125"/>
          </a:xfrm>
          <a:prstGeom prst="rect">
            <a:avLst/>
          </a:prstGeom>
          <a:noFill/>
          <a:ln>
            <a:noFill/>
          </a:ln>
        </p:spPr>
        <p:txBody>
          <a:bodyPr anchorCtr="0" anchor="ctr" bIns="45700" lIns="91425" rIns="91425" tIns="45700">
            <a:noAutofit/>
          </a:bodyPr>
          <a:lstStyle/>
          <a:p>
            <a:pPr indent="0" lvl="0" marL="0" marR="0" rtl="0" algn="r">
              <a:spcBef>
                <a:spcPts val="0"/>
              </a:spcBef>
              <a:buSzPct val="25000"/>
              <a:buNone/>
            </a:pPr>
            <a:fld id="{00000000-1234-1234-1234-123412341234}" type="slidenum">
              <a:rPr b="0" i="0" lang="en-US" sz="1200" u="none" cap="none" strike="noStrike">
                <a:solidFill>
                  <a:srgbClr val="888888"/>
                </a:solidFill>
                <a:latin typeface="Calibri"/>
                <a:ea typeface="Calibri"/>
                <a:cs typeface="Calibri"/>
                <a:sym typeface="Calibri"/>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3" name="Shape 83"/>
        <p:cNvGrpSpPr/>
        <p:nvPr/>
      </p:nvGrpSpPr>
      <p:grpSpPr>
        <a:xfrm>
          <a:off x="0" y="0"/>
          <a:ext cx="0" cy="0"/>
          <a:chOff x="0" y="0"/>
          <a:chExt cx="0" cy="0"/>
        </a:xfrm>
      </p:grpSpPr>
      <p:sp>
        <p:nvSpPr>
          <p:cNvPr id="84" name="Shape 84"/>
          <p:cNvSpPr txBox="1"/>
          <p:nvPr>
            <p:ph type="ctrTitle"/>
          </p:nvPr>
        </p:nvSpPr>
        <p:spPr>
          <a:xfrm>
            <a:off x="685800" y="2130425"/>
            <a:ext cx="7772400" cy="1470024"/>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ITEM WRITING</a:t>
            </a:r>
          </a:p>
        </p:txBody>
      </p:sp>
      <p:sp>
        <p:nvSpPr>
          <p:cNvPr id="85" name="Shape 85"/>
          <p:cNvSpPr txBox="1"/>
          <p:nvPr>
            <p:ph idx="1" type="subTitle"/>
          </p:nvPr>
        </p:nvSpPr>
        <p:spPr>
          <a:xfrm>
            <a:off x="1371600" y="3886200"/>
            <a:ext cx="6400799" cy="1752600"/>
          </a:xfrm>
          <a:prstGeom prst="rect">
            <a:avLst/>
          </a:prstGeom>
          <a:noFill/>
          <a:ln>
            <a:noFill/>
          </a:ln>
        </p:spPr>
        <p:txBody>
          <a:bodyPr anchorCtr="0" anchor="t" bIns="45700" lIns="91425" rIns="91425" tIns="45700">
            <a:noAutofit/>
          </a:bodyPr>
          <a:lstStyle/>
          <a:p>
            <a:pPr indent="0" lvl="0" marL="0" marR="0" rtl="0" algn="ctr">
              <a:spcBef>
                <a:spcPts val="0"/>
              </a:spcBef>
              <a:buClr>
                <a:srgbClr val="888888"/>
              </a:buClr>
              <a:buSzPct val="25000"/>
              <a:buFont typeface="Arial"/>
              <a:buNone/>
            </a:pPr>
            <a:r>
              <a:t/>
            </a:r>
            <a:endParaRPr b="0" i="0" sz="3200" u="none" cap="none" strike="noStrike">
              <a:solidFill>
                <a:srgbClr val="888888"/>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7" name="Shape 137"/>
        <p:cNvGrpSpPr/>
        <p:nvPr/>
      </p:nvGrpSpPr>
      <p:grpSpPr>
        <a:xfrm>
          <a:off x="0" y="0"/>
          <a:ext cx="0" cy="0"/>
          <a:chOff x="0" y="0"/>
          <a:chExt cx="0" cy="0"/>
        </a:xfrm>
      </p:grpSpPr>
      <p:sp>
        <p:nvSpPr>
          <p:cNvPr id="138" name="Shape 138"/>
          <p:cNvSpPr txBox="1"/>
          <p:nvPr>
            <p:ph type="title"/>
          </p:nvPr>
        </p:nvSpPr>
        <p:spPr>
          <a:xfrm>
            <a:off x="304800" y="2133600"/>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6600" u="none" cap="none" strike="noStrike">
                <a:solidFill>
                  <a:schemeClr val="dk1"/>
                </a:solidFill>
                <a:latin typeface="Calibri"/>
                <a:ea typeface="Calibri"/>
                <a:cs typeface="Calibri"/>
                <a:sym typeface="Calibri"/>
              </a:rPr>
              <a:t>MCQs</a:t>
            </a:r>
          </a:p>
        </p:txBody>
      </p:sp>
      <p:sp>
        <p:nvSpPr>
          <p:cNvPr id="139" name="Shape 139"/>
          <p:cNvSpPr txBox="1"/>
          <p:nvPr>
            <p:ph idx="1" type="body"/>
          </p:nvPr>
        </p:nvSpPr>
        <p:spPr>
          <a:xfrm>
            <a:off x="76200" y="76200"/>
            <a:ext cx="9067799" cy="67818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The item should measure one important point. </a:t>
            </a:r>
          </a:p>
          <a:p>
            <a:pPr indent="0" lvl="0" marL="0" marR="0" rtl="0" algn="l">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Items should not be interdependent i.e. the answer to one item should not influence the answer to another. </a:t>
            </a:r>
          </a:p>
          <a:p>
            <a:pPr indent="0" lvl="0" marL="0" marR="0" rtl="0" algn="l">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•There should be only one correct option, and its status as key must be clear and unambiguous. </a:t>
            </a:r>
          </a:p>
          <a:p>
            <a:pPr indent="0" lvl="0" marL="0" marR="0" rtl="0" algn="l">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The distractors, while being incorrect, should be plausible enough to distract weak candidates. </a:t>
            </a:r>
          </a:p>
          <a:p>
            <a:pPr indent="0" lvl="0" marL="0" marR="0" rtl="0" algn="l">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Options should form a coherent set of alternatives; there should not be three similar-looking options and one which stands out as different from the others.  </a:t>
            </a:r>
          </a:p>
          <a:p>
            <a:pPr indent="0" lvl="0" marL="0" marR="0" rtl="0" algn="l">
              <a:lnSpc>
                <a:spcPct val="90000"/>
              </a:lnSpc>
              <a:spcBef>
                <a:spcPts val="592"/>
              </a:spcBef>
              <a:buClr>
                <a:schemeClr val="dk1"/>
              </a:buClr>
              <a:buSzPct val="25000"/>
              <a:buFont typeface="Arial"/>
              <a:buNone/>
            </a:pPr>
            <a:r>
              <a:rPr b="0" i="0" lang="en-US" sz="2960" u="none" cap="none" strike="noStrike">
                <a:solidFill>
                  <a:schemeClr val="dk1"/>
                </a:solidFill>
                <a:latin typeface="Calibri"/>
                <a:ea typeface="Calibri"/>
                <a:cs typeface="Calibri"/>
                <a:sym typeface="Calibri"/>
              </a:rPr>
              <a:t>• Where the options complete a stem, each should form a grammatically correct sentence. Similarly, in discrete items, grammatically nonsensical forms should not be invented as distractors.  </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38"/>
                                        </p:tgtEl>
                                        <p:attrNameLst>
                                          <p:attrName>style.visibility</p:attrName>
                                        </p:attrNameLst>
                                      </p:cBhvr>
                                      <p:to>
                                        <p:strVal val="visible"/>
                                      </p:to>
                                    </p:set>
                                    <p:anim calcmode="lin" valueType="num">
                                      <p:cBhvr additive="base">
                                        <p:cTn dur="500"/>
                                        <p:tgtEl>
                                          <p:spTgt spid="138"/>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3" name="Shape 143"/>
        <p:cNvGrpSpPr/>
        <p:nvPr/>
      </p:nvGrpSpPr>
      <p:grpSpPr>
        <a:xfrm>
          <a:off x="0" y="0"/>
          <a:ext cx="0" cy="0"/>
          <a:chOff x="0" y="0"/>
          <a:chExt cx="0" cy="0"/>
        </a:xfrm>
      </p:grpSpPr>
      <p:sp>
        <p:nvSpPr>
          <p:cNvPr id="144" name="Shape 144"/>
          <p:cNvSpPr txBox="1"/>
          <p:nvPr>
            <p:ph idx="1" type="body"/>
          </p:nvPr>
        </p:nvSpPr>
        <p:spPr>
          <a:xfrm>
            <a:off x="0" y="152400"/>
            <a:ext cx="9144000" cy="6781800"/>
          </a:xfrm>
          <a:prstGeom prst="rect">
            <a:avLst/>
          </a:prstGeom>
          <a:noFill/>
          <a:ln>
            <a:noFill/>
          </a:ln>
        </p:spPr>
        <p:txBody>
          <a:bodyPr anchorCtr="0" anchor="t" bIns="45700" lIns="91425" rIns="91425" tIns="45700">
            <a:noAutofit/>
          </a:bodyPr>
          <a:lstStyle/>
          <a:p>
            <a:pPr indent="0" lvl="0" marL="0" marR="0" rtl="0" algn="l">
              <a:lnSpc>
                <a:spcPct val="80000"/>
              </a:lnSpc>
              <a:spcBef>
                <a:spcPts val="0"/>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Each option should be as close in length to the others as is possible. </a:t>
            </a:r>
          </a:p>
          <a:p>
            <a:pPr indent="0" lvl="0" marL="0" marR="0" rtl="0" algn="l">
              <a:lnSpc>
                <a:spcPct val="8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•To reduce the reading load, any information which is repeated in each option should be taken out of the options and placed in the stem. </a:t>
            </a:r>
          </a:p>
          <a:p>
            <a:pPr indent="0" lvl="0" marL="0" marR="0" rtl="0" algn="l">
              <a:lnSpc>
                <a:spcPct val="8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Options which cancel each other out, using words such as 'always' and 'never', should be avoided. </a:t>
            </a:r>
          </a:p>
          <a:p>
            <a:pPr indent="0" lvl="0" marL="0" marR="0" rtl="0" algn="l">
              <a:lnSpc>
                <a:spcPct val="8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Options should have an approximately equivalent grammatical structure and level of complexity to one another.  </a:t>
            </a:r>
          </a:p>
          <a:p>
            <a:pPr indent="0" lvl="0" marL="0" marR="0" rtl="0" algn="l">
              <a:lnSpc>
                <a:spcPct val="8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Negative forms should be avoided as much as possible, but if a negative word </a:t>
            </a:r>
            <a:r>
              <a:rPr b="0" i="1" lang="en-US" sz="2960" u="none" cap="none" strike="noStrike">
                <a:solidFill>
                  <a:schemeClr val="dk1"/>
                </a:solidFill>
                <a:latin typeface="Calibri"/>
                <a:ea typeface="Calibri"/>
                <a:cs typeface="Calibri"/>
                <a:sym typeface="Calibri"/>
              </a:rPr>
              <a:t> is </a:t>
            </a:r>
            <a:r>
              <a:rPr b="0" i="0" lang="en-US" sz="2960" u="none" cap="none" strike="noStrike">
                <a:solidFill>
                  <a:schemeClr val="dk1"/>
                </a:solidFill>
                <a:latin typeface="Calibri"/>
                <a:ea typeface="Calibri"/>
                <a:cs typeface="Calibri"/>
                <a:sym typeface="Calibri"/>
              </a:rPr>
              <a:t> included in the stem, it should be emphasized by putting it in bold print, and all the options should be positive.  </a:t>
            </a:r>
          </a:p>
          <a:p>
            <a:pPr indent="0" lvl="0" marL="0" marR="0" rtl="0" algn="l">
              <a:lnSpc>
                <a:spcPct val="8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Verbal clues which direct students to the correct option (‘word spotting’) should be avoided.</a:t>
            </a:r>
          </a:p>
          <a:p>
            <a:pPr indent="0" lvl="0" marL="0" marR="0" rtl="0" algn="l">
              <a:lnSpc>
                <a:spcPct val="80000"/>
              </a:lnSpc>
              <a:spcBef>
                <a:spcPts val="592"/>
              </a:spcBef>
              <a:buClr>
                <a:schemeClr val="dk1"/>
              </a:buClr>
              <a:buSzPct val="25000"/>
              <a:buFont typeface="Arial"/>
              <a:buNone/>
            </a:pPr>
            <a:r>
              <a:t/>
            </a:r>
            <a:endParaRPr b="0" i="0" sz="2960" u="none" cap="none" strike="noStrike">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0" st="0"/>
                                            </p:txEl>
                                          </p:spTgt>
                                        </p:tgtEl>
                                        <p:attrNameLst>
                                          <p:attrName>style.visibility</p:attrName>
                                        </p:attrNameLst>
                                      </p:cBhvr>
                                      <p:to>
                                        <p:strVal val="visible"/>
                                      </p:to>
                                    </p:set>
                                    <p:animEffect filter="fade" transition="in">
                                      <p:cBhvr>
                                        <p:cTn dur="1000"/>
                                        <p:tgtEl>
                                          <p:spTgt spid="14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1" st="1"/>
                                            </p:txEl>
                                          </p:spTgt>
                                        </p:tgtEl>
                                        <p:attrNameLst>
                                          <p:attrName>style.visibility</p:attrName>
                                        </p:attrNameLst>
                                      </p:cBhvr>
                                      <p:to>
                                        <p:strVal val="visible"/>
                                      </p:to>
                                    </p:set>
                                    <p:animEffect filter="fade" transition="in">
                                      <p:cBhvr>
                                        <p:cTn dur="1000"/>
                                        <p:tgtEl>
                                          <p:spTgt spid="14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2" st="2"/>
                                            </p:txEl>
                                          </p:spTgt>
                                        </p:tgtEl>
                                        <p:attrNameLst>
                                          <p:attrName>style.visibility</p:attrName>
                                        </p:attrNameLst>
                                      </p:cBhvr>
                                      <p:to>
                                        <p:strVal val="visible"/>
                                      </p:to>
                                    </p:set>
                                    <p:animEffect filter="fade" transition="in">
                                      <p:cBhvr>
                                        <p:cTn dur="1000"/>
                                        <p:tgtEl>
                                          <p:spTgt spid="14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3" st="3"/>
                                            </p:txEl>
                                          </p:spTgt>
                                        </p:tgtEl>
                                        <p:attrNameLst>
                                          <p:attrName>style.visibility</p:attrName>
                                        </p:attrNameLst>
                                      </p:cBhvr>
                                      <p:to>
                                        <p:strVal val="visible"/>
                                      </p:to>
                                    </p:set>
                                    <p:animEffect filter="fade" transition="in">
                                      <p:cBhvr>
                                        <p:cTn dur="1000"/>
                                        <p:tgtEl>
                                          <p:spTgt spid="14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4" st="4"/>
                                            </p:txEl>
                                          </p:spTgt>
                                        </p:tgtEl>
                                        <p:attrNameLst>
                                          <p:attrName>style.visibility</p:attrName>
                                        </p:attrNameLst>
                                      </p:cBhvr>
                                      <p:to>
                                        <p:strVal val="visible"/>
                                      </p:to>
                                    </p:set>
                                    <p:animEffect filter="fade" transition="in">
                                      <p:cBhvr>
                                        <p:cTn dur="1000"/>
                                        <p:tgtEl>
                                          <p:spTgt spid="14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5" st="5"/>
                                            </p:txEl>
                                          </p:spTgt>
                                        </p:tgtEl>
                                        <p:attrNameLst>
                                          <p:attrName>style.visibility</p:attrName>
                                        </p:attrNameLst>
                                      </p:cBhvr>
                                      <p:to>
                                        <p:strVal val="visible"/>
                                      </p:to>
                                    </p:set>
                                    <p:animEffect filter="fade" transition="in">
                                      <p:cBhvr>
                                        <p:cTn dur="1000"/>
                                        <p:tgtEl>
                                          <p:spTgt spid="14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xEl>
                                              <p:pRg end="6" st="6"/>
                                            </p:txEl>
                                          </p:spTgt>
                                        </p:tgtEl>
                                        <p:attrNameLst>
                                          <p:attrName>style.visibility</p:attrName>
                                        </p:attrNameLst>
                                      </p:cBhvr>
                                      <p:to>
                                        <p:strVal val="visible"/>
                                      </p:to>
                                    </p:set>
                                    <p:animEffect filter="fade" transition="in">
                                      <p:cBhvr>
                                        <p:cTn dur="1000"/>
                                        <p:tgtEl>
                                          <p:spTgt spid="144">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idx="1" type="body"/>
          </p:nvPr>
        </p:nvSpPr>
        <p:spPr>
          <a:xfrm>
            <a:off x="0" y="76200"/>
            <a:ext cx="9067799" cy="6705599"/>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dk1"/>
              </a:buClr>
              <a:buSzPct val="100000"/>
              <a:buFont typeface="Arial"/>
              <a:buChar char="•"/>
            </a:pPr>
            <a:r>
              <a:rPr b="0" i="0" lang="en-US" sz="2400" u="none" cap="none" strike="noStrike">
                <a:solidFill>
                  <a:schemeClr val="dk1"/>
                </a:solidFill>
                <a:latin typeface="Calibri"/>
                <a:ea typeface="Calibri"/>
                <a:cs typeface="Calibri"/>
                <a:sym typeface="Calibri"/>
              </a:rPr>
              <a:t>As with other types of multiple choice items, only one of the options must be correct, and the options should form a coherent set. One way of choosing distractors is to administer the test to some students as an open cloze (where no options are provided) and use some of the wrong responses as distractors.    </a:t>
            </a:r>
          </a:p>
          <a:p>
            <a:pPr indent="-342900" lvl="0" marL="342900" marR="0" rtl="0" algn="l">
              <a:spcBef>
                <a:spcPts val="480"/>
              </a:spcBef>
              <a:spcAft>
                <a:spcPts val="0"/>
              </a:spcAft>
              <a:buClr>
                <a:schemeClr val="dk1"/>
              </a:buClr>
              <a:buSzPct val="100000"/>
              <a:buFont typeface="Arial"/>
              <a:buChar char="•"/>
            </a:pPr>
            <a:r>
              <a:rPr b="0" i="0" lang="en-US" sz="2400" u="none" cap="none" strike="noStrike">
                <a:solidFill>
                  <a:schemeClr val="dk1"/>
                </a:solidFill>
                <a:latin typeface="Calibri"/>
                <a:ea typeface="Calibri"/>
                <a:cs typeface="Calibri"/>
                <a:sym typeface="Calibri"/>
              </a:rPr>
              <a:t>The first gap should not be placed too near the beginning of the passage, or subsequent gaps so close to each other that it becomes difficult to see which structure is being used. A reasonable assumption is that there should generally be between seven and twelve words between gaps.  </a:t>
            </a:r>
          </a:p>
          <a:p>
            <a:pPr indent="-342900" lvl="0" marL="342900" marR="0" rtl="0" algn="l">
              <a:spcBef>
                <a:spcPts val="480"/>
              </a:spcBef>
              <a:spcAft>
                <a:spcPts val="0"/>
              </a:spcAft>
              <a:buClr>
                <a:schemeClr val="dk1"/>
              </a:buClr>
              <a:buSzPct val="100000"/>
              <a:buFont typeface="Arial"/>
              <a:buChar char="•"/>
            </a:pPr>
            <a:r>
              <a:rPr b="0" i="0" lang="en-US" sz="2400" u="none" cap="none" strike="noStrike">
                <a:solidFill>
                  <a:schemeClr val="dk1"/>
                </a:solidFill>
                <a:latin typeface="Calibri"/>
                <a:ea typeface="Calibri"/>
                <a:cs typeface="Calibri"/>
                <a:sym typeface="Calibri"/>
              </a:rPr>
              <a:t>Deleting the first word in a sentence should be done infrequently, and deleting negatives avoided. It is also not advisable to delete words (usually adjectives or adverbs) which leave an acceptable sentence when omitted.  </a:t>
            </a:r>
          </a:p>
          <a:p>
            <a:pPr indent="-342900" lvl="0" marL="342900" marR="0" rtl="0" algn="l">
              <a:spcBef>
                <a:spcPts val="480"/>
              </a:spcBef>
              <a:buClr>
                <a:schemeClr val="dk1"/>
              </a:buClr>
              <a:buSzPct val="100000"/>
              <a:buFont typeface="Arial"/>
              <a:buChar char="•"/>
            </a:pPr>
            <a:r>
              <a:rPr b="0" i="0" lang="en-US" sz="2400" u="none" cap="none" strike="noStrike">
                <a:solidFill>
                  <a:schemeClr val="dk1"/>
                </a:solidFill>
                <a:latin typeface="Calibri"/>
                <a:ea typeface="Calibri"/>
                <a:cs typeface="Calibri"/>
                <a:sym typeface="Calibri"/>
              </a:rPr>
              <a:t>Contractions, hyphenated words and any other form which may confuse students who have been directed to fill each gap with one word should not be deleted. `</a:t>
            </a:r>
          </a:p>
        </p:txBody>
      </p:sp>
      <p:sp>
        <p:nvSpPr>
          <p:cNvPr id="150" name="Shape 150"/>
          <p:cNvSpPr txBox="1"/>
          <p:nvPr>
            <p:ph type="title"/>
          </p:nvPr>
        </p:nvSpPr>
        <p:spPr>
          <a:xfrm>
            <a:off x="457200" y="609600"/>
            <a:ext cx="8229600" cy="1858961"/>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GAP-FILLINGs</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9">
                                            <p:txEl>
                                              <p:pRg end="0" st="0"/>
                                            </p:txEl>
                                          </p:spTgt>
                                        </p:tgtEl>
                                        <p:attrNameLst>
                                          <p:attrName>style.visibility</p:attrName>
                                        </p:attrNameLst>
                                      </p:cBhvr>
                                      <p:to>
                                        <p:strVal val="visible"/>
                                      </p:to>
                                    </p:set>
                                    <p:anim calcmode="lin" valueType="num">
                                      <p:cBhvr additive="base">
                                        <p:cTn dur="500"/>
                                        <p:tgtEl>
                                          <p:spTgt spid="149">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9">
                                            <p:txEl>
                                              <p:pRg end="1" st="1"/>
                                            </p:txEl>
                                          </p:spTgt>
                                        </p:tgtEl>
                                        <p:attrNameLst>
                                          <p:attrName>style.visibility</p:attrName>
                                        </p:attrNameLst>
                                      </p:cBhvr>
                                      <p:to>
                                        <p:strVal val="visible"/>
                                      </p:to>
                                    </p:set>
                                    <p:anim calcmode="lin" valueType="num">
                                      <p:cBhvr additive="base">
                                        <p:cTn dur="500"/>
                                        <p:tgtEl>
                                          <p:spTgt spid="149">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9">
                                            <p:txEl>
                                              <p:pRg end="2" st="2"/>
                                            </p:txEl>
                                          </p:spTgt>
                                        </p:tgtEl>
                                        <p:attrNameLst>
                                          <p:attrName>style.visibility</p:attrName>
                                        </p:attrNameLst>
                                      </p:cBhvr>
                                      <p:to>
                                        <p:strVal val="visible"/>
                                      </p:to>
                                    </p:set>
                                    <p:anim calcmode="lin" valueType="num">
                                      <p:cBhvr additive="base">
                                        <p:cTn dur="500"/>
                                        <p:tgtEl>
                                          <p:spTgt spid="149">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49">
                                            <p:txEl>
                                              <p:pRg end="3" st="3"/>
                                            </p:txEl>
                                          </p:spTgt>
                                        </p:tgtEl>
                                        <p:attrNameLst>
                                          <p:attrName>style.visibility</p:attrName>
                                        </p:attrNameLst>
                                      </p:cBhvr>
                                      <p:to>
                                        <p:strVal val="visible"/>
                                      </p:to>
                                    </p:set>
                                    <p:anim calcmode="lin" valueType="num">
                                      <p:cBhvr additive="base">
                                        <p:cTn dur="500"/>
                                        <p:tgtEl>
                                          <p:spTgt spid="149">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4" name="Shape 154"/>
        <p:cNvGrpSpPr/>
        <p:nvPr/>
      </p:nvGrpSpPr>
      <p:grpSpPr>
        <a:xfrm>
          <a:off x="0" y="0"/>
          <a:ext cx="0" cy="0"/>
          <a:chOff x="0" y="0"/>
          <a:chExt cx="0" cy="0"/>
        </a:xfrm>
      </p:grpSpPr>
      <p:sp>
        <p:nvSpPr>
          <p:cNvPr id="155" name="Shape 155"/>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TASKS</a:t>
            </a:r>
          </a:p>
        </p:txBody>
      </p:sp>
      <p:sp>
        <p:nvSpPr>
          <p:cNvPr id="156" name="Shape 156"/>
          <p:cNvSpPr txBox="1"/>
          <p:nvPr>
            <p:ph idx="1" type="body"/>
          </p:nvPr>
        </p:nvSpPr>
        <p:spPr>
          <a:xfrm>
            <a:off x="457200" y="1600200"/>
            <a:ext cx="8229600" cy="4525963"/>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Identify the types of available test items</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Design 3 items per test type</a:t>
            </a:r>
          </a:p>
          <a:p>
            <a:pPr indent="-342900" lvl="0" marL="342900" marR="0" rtl="0" algn="l">
              <a:spcBef>
                <a:spcPts val="640"/>
              </a:spcBef>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Present to everyone, explaining and demonstrating your items.</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0" name="Shape 160"/>
        <p:cNvGrpSpPr/>
        <p:nvPr/>
      </p:nvGrpSpPr>
      <p:grpSpPr>
        <a:xfrm>
          <a:off x="0" y="0"/>
          <a:ext cx="0" cy="0"/>
          <a:chOff x="0" y="0"/>
          <a:chExt cx="0" cy="0"/>
        </a:xfrm>
      </p:grpSpPr>
      <p:sp>
        <p:nvSpPr>
          <p:cNvPr id="161" name="Shape 161"/>
          <p:cNvSpPr txBox="1"/>
          <p:nvPr>
            <p:ph type="title"/>
          </p:nvPr>
        </p:nvSpPr>
        <p:spPr>
          <a:xfrm>
            <a:off x="468312" y="0"/>
            <a:ext cx="7543800" cy="12954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4400" u="none" cap="none" strike="noStrike">
                <a:solidFill>
                  <a:schemeClr val="dk1"/>
                </a:solidFill>
                <a:latin typeface="Calibri"/>
                <a:ea typeface="Calibri"/>
                <a:cs typeface="Calibri"/>
                <a:sym typeface="Calibri"/>
              </a:rPr>
              <a:t>Test Items</a:t>
            </a:r>
          </a:p>
        </p:txBody>
      </p:sp>
      <p:sp>
        <p:nvSpPr>
          <p:cNvPr id="162" name="Shape 162"/>
          <p:cNvSpPr txBox="1"/>
          <p:nvPr>
            <p:ph idx="1" type="body"/>
          </p:nvPr>
        </p:nvSpPr>
        <p:spPr>
          <a:xfrm>
            <a:off x="457200" y="1600200"/>
            <a:ext cx="4114800" cy="4648199"/>
          </a:xfrm>
          <a:prstGeom prst="rect">
            <a:avLst/>
          </a:prstGeom>
          <a:noFill/>
          <a:ln>
            <a:noFill/>
          </a:ln>
        </p:spPr>
        <p:txBody>
          <a:bodyPr anchorCtr="0" anchor="t" bIns="45700" lIns="91425" rIns="91425" tIns="45700">
            <a:noAutofit/>
          </a:bodyPr>
          <a:lstStyle/>
          <a:p>
            <a:pPr indent="-571500" lvl="0" marL="571500" marR="0" rtl="0" algn="l">
              <a:spcBef>
                <a:spcPts val="0"/>
              </a:spcBef>
              <a:spcAft>
                <a:spcPts val="0"/>
              </a:spcAft>
              <a:buClr>
                <a:schemeClr val="dk1"/>
              </a:buClr>
              <a:buSzPct val="100000"/>
              <a:buFont typeface="Arial"/>
              <a:buAutoNum type="arabicPeriod"/>
            </a:pPr>
            <a:r>
              <a:rPr b="0" i="0" lang="en-US" sz="2600" u="none" cap="none" strike="noStrike">
                <a:solidFill>
                  <a:schemeClr val="dk1"/>
                </a:solidFill>
                <a:latin typeface="Calibri"/>
                <a:ea typeface="Calibri"/>
                <a:cs typeface="Calibri"/>
                <a:sym typeface="Calibri"/>
              </a:rPr>
              <a:t>MCQs</a:t>
            </a:r>
          </a:p>
          <a:p>
            <a:pPr indent="-571500" lvl="0" marL="571500" marR="0" rtl="0" algn="l">
              <a:spcBef>
                <a:spcPts val="520"/>
              </a:spcBef>
              <a:spcAft>
                <a:spcPts val="0"/>
              </a:spcAft>
              <a:buClr>
                <a:schemeClr val="dk1"/>
              </a:buClr>
              <a:buSzPct val="100000"/>
              <a:buFont typeface="Arial"/>
              <a:buAutoNum type="arabicPeriod"/>
            </a:pPr>
            <a:r>
              <a:rPr b="0" i="0" lang="en-US" sz="2600" u="none" cap="none" strike="noStrike">
                <a:solidFill>
                  <a:schemeClr val="dk1"/>
                </a:solidFill>
                <a:latin typeface="Calibri"/>
                <a:ea typeface="Calibri"/>
                <a:cs typeface="Calibri"/>
                <a:sym typeface="Calibri"/>
              </a:rPr>
              <a:t>Gap-filling</a:t>
            </a:r>
          </a:p>
          <a:p>
            <a:pPr indent="-571500" lvl="0" marL="571500" marR="0" rtl="0" algn="l">
              <a:spcBef>
                <a:spcPts val="520"/>
              </a:spcBef>
              <a:spcAft>
                <a:spcPts val="0"/>
              </a:spcAft>
              <a:buClr>
                <a:schemeClr val="dk1"/>
              </a:buClr>
              <a:buSzPct val="100000"/>
              <a:buFont typeface="Arial"/>
              <a:buAutoNum type="arabicPeriod"/>
            </a:pPr>
            <a:r>
              <a:rPr b="0" i="0" lang="en-US" sz="2600" u="none" cap="none" strike="noStrike">
                <a:solidFill>
                  <a:schemeClr val="dk1"/>
                </a:solidFill>
                <a:latin typeface="Calibri"/>
                <a:ea typeface="Calibri"/>
                <a:cs typeface="Calibri"/>
                <a:sym typeface="Calibri"/>
              </a:rPr>
              <a:t>Reordering</a:t>
            </a:r>
          </a:p>
          <a:p>
            <a:pPr indent="-573088" lvl="1" marL="915988" marR="0" rtl="0" algn="l">
              <a:spcBef>
                <a:spcPts val="520"/>
              </a:spcBef>
              <a:spcAft>
                <a:spcPts val="0"/>
              </a:spcAft>
              <a:buClr>
                <a:schemeClr val="dk1"/>
              </a:buClr>
              <a:buSzPct val="100000"/>
              <a:buFont typeface="Calibri"/>
              <a:buAutoNum type="romanUcPeriod"/>
            </a:pPr>
            <a:r>
              <a:rPr b="0" i="0" lang="en-US" sz="2600" u="none" cap="none" strike="noStrike">
                <a:solidFill>
                  <a:schemeClr val="dk1"/>
                </a:solidFill>
                <a:latin typeface="Calibri"/>
                <a:ea typeface="Calibri"/>
                <a:cs typeface="Calibri"/>
                <a:sym typeface="Calibri"/>
              </a:rPr>
              <a:t>Word level</a:t>
            </a:r>
          </a:p>
          <a:p>
            <a:pPr indent="-573088" lvl="1" marL="915988" marR="0" rtl="0" algn="l">
              <a:spcBef>
                <a:spcPts val="520"/>
              </a:spcBef>
              <a:spcAft>
                <a:spcPts val="0"/>
              </a:spcAft>
              <a:buClr>
                <a:schemeClr val="dk1"/>
              </a:buClr>
              <a:buSzPct val="100000"/>
              <a:buFont typeface="Calibri"/>
              <a:buAutoNum type="romanUcPeriod"/>
            </a:pPr>
            <a:r>
              <a:rPr b="0" i="0" lang="en-US" sz="2600" u="none" cap="none" strike="noStrike">
                <a:solidFill>
                  <a:schemeClr val="dk1"/>
                </a:solidFill>
                <a:latin typeface="Calibri"/>
                <a:ea typeface="Calibri"/>
                <a:cs typeface="Calibri"/>
                <a:sym typeface="Calibri"/>
              </a:rPr>
              <a:t>Sentence level</a:t>
            </a:r>
          </a:p>
          <a:p>
            <a:pPr indent="-573088" lvl="1" marL="915988" marR="0" rtl="0" algn="l">
              <a:spcBef>
                <a:spcPts val="520"/>
              </a:spcBef>
              <a:spcAft>
                <a:spcPts val="0"/>
              </a:spcAft>
              <a:buClr>
                <a:schemeClr val="dk1"/>
              </a:buClr>
              <a:buSzPct val="100000"/>
              <a:buFont typeface="Calibri"/>
              <a:buAutoNum type="romanUcPeriod"/>
            </a:pPr>
            <a:r>
              <a:rPr b="0" i="0" lang="en-US" sz="2600" u="none" cap="none" strike="noStrike">
                <a:solidFill>
                  <a:schemeClr val="dk1"/>
                </a:solidFill>
                <a:latin typeface="Calibri"/>
                <a:ea typeface="Calibri"/>
                <a:cs typeface="Calibri"/>
                <a:sym typeface="Calibri"/>
              </a:rPr>
              <a:t>Discourse level</a:t>
            </a:r>
          </a:p>
          <a:p>
            <a:pPr indent="-571500" lvl="0" marL="571500" marR="0" rtl="0" algn="l">
              <a:spcBef>
                <a:spcPts val="520"/>
              </a:spcBef>
              <a:spcAft>
                <a:spcPts val="0"/>
              </a:spcAft>
              <a:buClr>
                <a:schemeClr val="dk1"/>
              </a:buClr>
              <a:buSzPct val="100000"/>
              <a:buFont typeface="Arial"/>
              <a:buAutoNum type="arabicPeriod"/>
            </a:pPr>
            <a:r>
              <a:rPr b="0" i="0" lang="en-US" sz="2600" u="none" cap="none" strike="noStrike">
                <a:solidFill>
                  <a:schemeClr val="dk1"/>
                </a:solidFill>
                <a:latin typeface="Calibri"/>
                <a:ea typeface="Calibri"/>
                <a:cs typeface="Calibri"/>
                <a:sym typeface="Calibri"/>
              </a:rPr>
              <a:t>True or False</a:t>
            </a:r>
          </a:p>
          <a:p>
            <a:pPr indent="-571500" lvl="0" marL="571500" marR="0" rtl="0" algn="l">
              <a:spcBef>
                <a:spcPts val="520"/>
              </a:spcBef>
              <a:buClr>
                <a:schemeClr val="dk1"/>
              </a:buClr>
              <a:buSzPct val="100000"/>
              <a:buFont typeface="Arial"/>
              <a:buNone/>
            </a:pPr>
            <a:r>
              <a:t/>
            </a:r>
            <a:endParaRPr b="0" i="0" sz="2600" u="none" cap="none" strike="noStrike">
              <a:solidFill>
                <a:schemeClr val="dk1"/>
              </a:solidFill>
              <a:latin typeface="Calibri"/>
              <a:ea typeface="Calibri"/>
              <a:cs typeface="Calibri"/>
              <a:sym typeface="Calibri"/>
            </a:endParaRPr>
          </a:p>
        </p:txBody>
      </p:sp>
      <p:sp>
        <p:nvSpPr>
          <p:cNvPr id="163" name="Shape 163"/>
          <p:cNvSpPr txBox="1"/>
          <p:nvPr>
            <p:ph idx="2" type="body"/>
          </p:nvPr>
        </p:nvSpPr>
        <p:spPr>
          <a:xfrm>
            <a:off x="4648200" y="1600200"/>
            <a:ext cx="4495800" cy="4525963"/>
          </a:xfrm>
          <a:prstGeom prst="rect">
            <a:avLst/>
          </a:prstGeom>
          <a:noFill/>
          <a:ln>
            <a:noFill/>
          </a:ln>
        </p:spPr>
        <p:txBody>
          <a:bodyPr anchorCtr="0" anchor="t" bIns="45700" lIns="91425" rIns="91425" tIns="45700">
            <a:noAutofit/>
          </a:bodyPr>
          <a:lstStyle/>
          <a:p>
            <a:pPr indent="-514350" lvl="0" marL="514350" marR="0" rtl="0" algn="l">
              <a:spcBef>
                <a:spcPts val="0"/>
              </a:spcBef>
              <a:spcAft>
                <a:spcPts val="0"/>
              </a:spcAft>
              <a:buClr>
                <a:schemeClr val="dk1"/>
              </a:buClr>
              <a:buSzPct val="100000"/>
              <a:buFont typeface="Calibri"/>
              <a:buAutoNum type="arabicPeriod" startAt="5"/>
            </a:pPr>
            <a:r>
              <a:rPr b="0" i="0" lang="en-US" sz="2600" u="none" cap="none" strike="noStrike">
                <a:solidFill>
                  <a:schemeClr val="dk1"/>
                </a:solidFill>
                <a:latin typeface="Calibri"/>
                <a:ea typeface="Calibri"/>
                <a:cs typeface="Calibri"/>
                <a:sym typeface="Calibri"/>
              </a:rPr>
              <a:t>Sentence transformation</a:t>
            </a:r>
          </a:p>
          <a:p>
            <a:pPr indent="-515938" lvl="1" marL="858838" marR="0" rtl="0" algn="l">
              <a:spcBef>
                <a:spcPts val="440"/>
              </a:spcBef>
              <a:spcAft>
                <a:spcPts val="0"/>
              </a:spcAft>
              <a:buClr>
                <a:schemeClr val="dk1"/>
              </a:buClr>
              <a:buSzPct val="100000"/>
              <a:buFont typeface="Calibri"/>
              <a:buAutoNum type="romanUcPeriod"/>
            </a:pPr>
            <a:r>
              <a:rPr b="0" i="0" lang="en-US" sz="2200" u="none" cap="none" strike="noStrike">
                <a:solidFill>
                  <a:schemeClr val="dk1"/>
                </a:solidFill>
                <a:latin typeface="Calibri"/>
                <a:ea typeface="Calibri"/>
                <a:cs typeface="Calibri"/>
                <a:sym typeface="Calibri"/>
              </a:rPr>
              <a:t>With prompts</a:t>
            </a:r>
          </a:p>
          <a:p>
            <a:pPr indent="-420688" lvl="1" marL="763588" marR="0" rtl="0" algn="l">
              <a:spcBef>
                <a:spcPts val="440"/>
              </a:spcBef>
              <a:spcAft>
                <a:spcPts val="0"/>
              </a:spcAft>
              <a:buClr>
                <a:schemeClr val="dk1"/>
              </a:buClr>
              <a:buSzPct val="100000"/>
              <a:buFont typeface="Arial"/>
              <a:buAutoNum type="romanUcPeriod"/>
            </a:pPr>
            <a:r>
              <a:rPr b="0" i="0" lang="en-US" sz="2200" u="none" cap="none" strike="noStrike">
                <a:solidFill>
                  <a:schemeClr val="dk1"/>
                </a:solidFill>
                <a:latin typeface="Calibri"/>
                <a:ea typeface="Calibri"/>
                <a:cs typeface="Calibri"/>
                <a:sym typeface="Calibri"/>
              </a:rPr>
              <a:t>With provided cues</a:t>
            </a:r>
          </a:p>
          <a:p>
            <a:pPr indent="-495300" lvl="0" marL="495300" marR="0" rtl="0" algn="l">
              <a:spcBef>
                <a:spcPts val="520"/>
              </a:spcBef>
              <a:spcAft>
                <a:spcPts val="0"/>
              </a:spcAft>
              <a:buClr>
                <a:schemeClr val="dk1"/>
              </a:buClr>
              <a:buSzPct val="100000"/>
              <a:buFont typeface="Arial"/>
              <a:buAutoNum type="arabicPeriod" startAt="5"/>
            </a:pPr>
            <a:r>
              <a:rPr b="0" i="0" lang="en-US" sz="2600" u="none" cap="none" strike="noStrike">
                <a:solidFill>
                  <a:schemeClr val="dk1"/>
                </a:solidFill>
                <a:latin typeface="Calibri"/>
                <a:ea typeface="Calibri"/>
                <a:cs typeface="Calibri"/>
                <a:sym typeface="Calibri"/>
              </a:rPr>
              <a:t>Word formation</a:t>
            </a:r>
          </a:p>
          <a:p>
            <a:pPr indent="-495300" lvl="0" marL="495300" marR="0" rtl="0" algn="l">
              <a:spcBef>
                <a:spcPts val="520"/>
              </a:spcBef>
              <a:spcAft>
                <a:spcPts val="0"/>
              </a:spcAft>
              <a:buClr>
                <a:schemeClr val="dk1"/>
              </a:buClr>
              <a:buSzPct val="100000"/>
              <a:buFont typeface="Arial"/>
              <a:buAutoNum type="arabicPeriod" startAt="5"/>
            </a:pPr>
            <a:r>
              <a:rPr b="0" i="0" lang="en-US" sz="2600" u="none" cap="none" strike="noStrike">
                <a:solidFill>
                  <a:schemeClr val="dk1"/>
                </a:solidFill>
                <a:latin typeface="Calibri"/>
                <a:ea typeface="Calibri"/>
                <a:cs typeface="Calibri"/>
                <a:sym typeface="Calibri"/>
              </a:rPr>
              <a:t>Error correction</a:t>
            </a:r>
          </a:p>
          <a:p>
            <a:pPr indent="-495300" lvl="0" marL="495300" marR="0" rtl="0" algn="l">
              <a:spcBef>
                <a:spcPts val="520"/>
              </a:spcBef>
              <a:spcAft>
                <a:spcPts val="0"/>
              </a:spcAft>
              <a:buClr>
                <a:schemeClr val="dk1"/>
              </a:buClr>
              <a:buSzPct val="100000"/>
              <a:buFont typeface="Arial"/>
              <a:buAutoNum type="arabicPeriod" startAt="5"/>
            </a:pPr>
            <a:r>
              <a:rPr b="0" i="0" lang="en-US" sz="2600" u="none" cap="none" strike="noStrike">
                <a:solidFill>
                  <a:schemeClr val="dk1"/>
                </a:solidFill>
                <a:latin typeface="Calibri"/>
                <a:ea typeface="Calibri"/>
                <a:cs typeface="Calibri"/>
                <a:sym typeface="Calibri"/>
              </a:rPr>
              <a:t>Matching</a:t>
            </a:r>
          </a:p>
          <a:p>
            <a:pPr indent="-495300" lvl="0" marL="495300" marR="0" rtl="0" algn="l">
              <a:spcBef>
                <a:spcPts val="520"/>
              </a:spcBef>
              <a:spcAft>
                <a:spcPts val="0"/>
              </a:spcAft>
              <a:buClr>
                <a:schemeClr val="dk1"/>
              </a:buClr>
              <a:buSzPct val="100000"/>
              <a:buFont typeface="Arial"/>
              <a:buAutoNum type="arabicPeriod" startAt="5"/>
            </a:pPr>
            <a:r>
              <a:rPr b="0" i="0" lang="en-US" sz="2600" u="none" cap="none" strike="noStrike">
                <a:solidFill>
                  <a:schemeClr val="dk1"/>
                </a:solidFill>
                <a:latin typeface="Calibri"/>
                <a:ea typeface="Calibri"/>
                <a:cs typeface="Calibri"/>
                <a:sym typeface="Calibri"/>
              </a:rPr>
              <a:t>Multiple matching</a:t>
            </a:r>
          </a:p>
          <a:p>
            <a:pPr indent="-495300" lvl="0" marL="495300" marR="0" rtl="0" algn="l">
              <a:spcBef>
                <a:spcPts val="520"/>
              </a:spcBef>
              <a:buClr>
                <a:schemeClr val="dk1"/>
              </a:buClr>
              <a:buSzPct val="100000"/>
              <a:buFont typeface="Arial"/>
              <a:buNone/>
            </a:pPr>
            <a:r>
              <a:t/>
            </a:r>
            <a:endParaRPr b="0" i="0" sz="2600" u="none" cap="none" strike="noStrike">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9" name="Shape 89"/>
        <p:cNvGrpSpPr/>
        <p:nvPr/>
      </p:nvGrpSpPr>
      <p:grpSpPr>
        <a:xfrm>
          <a:off x="0" y="0"/>
          <a:ext cx="0" cy="0"/>
          <a:chOff x="0" y="0"/>
          <a:chExt cx="0" cy="0"/>
        </a:xfrm>
      </p:grpSpPr>
      <p:sp>
        <p:nvSpPr>
          <p:cNvPr id="90" name="Shape 90"/>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1" i="0" lang="en-US" sz="4400" u="none" cap="none" strike="noStrike">
                <a:solidFill>
                  <a:schemeClr val="dk1"/>
                </a:solidFill>
                <a:latin typeface="Calibri"/>
                <a:ea typeface="Calibri"/>
                <a:cs typeface="Calibri"/>
                <a:sym typeface="Calibri"/>
              </a:rPr>
              <a:t>Terminology </a:t>
            </a:r>
          </a:p>
        </p:txBody>
      </p:sp>
      <p:sp>
        <p:nvSpPr>
          <p:cNvPr id="91" name="Shape 91"/>
          <p:cNvSpPr txBox="1"/>
          <p:nvPr>
            <p:ph idx="1" type="body"/>
          </p:nvPr>
        </p:nvSpPr>
        <p:spPr>
          <a:xfrm>
            <a:off x="457200" y="1600200"/>
            <a:ext cx="8229600" cy="4525963"/>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A test is composed of a number of </a:t>
            </a:r>
            <a:r>
              <a:rPr b="1" i="0" lang="en-US" sz="3200" u="none" cap="none" strike="noStrike">
                <a:solidFill>
                  <a:schemeClr val="dk1"/>
                </a:solidFill>
                <a:latin typeface="Calibri"/>
                <a:ea typeface="Calibri"/>
                <a:cs typeface="Calibri"/>
                <a:sym typeface="Calibri"/>
              </a:rPr>
              <a:t>tasks</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An item is a combination of the </a:t>
            </a:r>
            <a:r>
              <a:rPr b="1" i="0" lang="en-US" sz="3200" u="none" cap="none" strike="noStrike">
                <a:solidFill>
                  <a:schemeClr val="dk1"/>
                </a:solidFill>
                <a:latin typeface="Calibri"/>
                <a:ea typeface="Calibri"/>
                <a:cs typeface="Calibri"/>
                <a:sym typeface="Calibri"/>
              </a:rPr>
              <a:t> rubric</a:t>
            </a:r>
            <a:r>
              <a:rPr b="0" i="0" lang="en-US" sz="3200" u="none" cap="none" strike="noStrike">
                <a:solidFill>
                  <a:schemeClr val="dk1"/>
                </a:solidFill>
                <a:latin typeface="Calibri"/>
                <a:ea typeface="Calibri"/>
                <a:cs typeface="Calibri"/>
                <a:sym typeface="Calibri"/>
              </a:rPr>
              <a:t> , </a:t>
            </a:r>
            <a:r>
              <a:rPr b="1" i="0" lang="en-US" sz="3200" u="none" cap="none" strike="noStrike">
                <a:solidFill>
                  <a:schemeClr val="dk1"/>
                </a:solidFill>
                <a:latin typeface="Calibri"/>
                <a:ea typeface="Calibri"/>
                <a:cs typeface="Calibri"/>
                <a:sym typeface="Calibri"/>
              </a:rPr>
              <a:t> input</a:t>
            </a:r>
            <a:r>
              <a:rPr b="0" i="0" lang="en-US" sz="3200" u="none" cap="none" strike="noStrike">
                <a:solidFill>
                  <a:schemeClr val="dk1"/>
                </a:solidFill>
                <a:latin typeface="Calibri"/>
                <a:ea typeface="Calibri"/>
                <a:cs typeface="Calibri"/>
                <a:sym typeface="Calibri"/>
              </a:rPr>
              <a:t>  consisting of a stimulus such as a </a:t>
            </a:r>
            <a:r>
              <a:rPr b="1" i="0" lang="en-US" sz="3200" u="none" cap="none" strike="noStrike">
                <a:solidFill>
                  <a:schemeClr val="dk1"/>
                </a:solidFill>
                <a:latin typeface="Calibri"/>
                <a:ea typeface="Calibri"/>
                <a:cs typeface="Calibri"/>
                <a:sym typeface="Calibri"/>
              </a:rPr>
              <a:t> text</a:t>
            </a:r>
            <a:r>
              <a:rPr b="0" i="0" lang="en-US" sz="3200" u="none" cap="none" strike="noStrike">
                <a:solidFill>
                  <a:schemeClr val="dk1"/>
                </a:solidFill>
                <a:latin typeface="Calibri"/>
                <a:ea typeface="Calibri"/>
                <a:cs typeface="Calibri"/>
                <a:sym typeface="Calibri"/>
              </a:rPr>
              <a:t> </a:t>
            </a:r>
          </a:p>
          <a:p>
            <a:pPr indent="-342900" lvl="0" marL="342900" marR="0" rtl="0" algn="l">
              <a:spcBef>
                <a:spcPts val="640"/>
              </a:spcBef>
              <a:spcAft>
                <a:spcPts val="0"/>
              </a:spcAft>
              <a:buClr>
                <a:schemeClr val="dk1"/>
              </a:buClr>
              <a:buSzPct val="100000"/>
              <a:buFont typeface="Arial"/>
              <a:buChar char="•"/>
            </a:pPr>
            <a:r>
              <a:rPr b="0" i="0" lang="en-US" sz="3200" u="none" cap="none" strike="noStrike">
                <a:solidFill>
                  <a:schemeClr val="dk1"/>
                </a:solidFill>
                <a:latin typeface="Calibri"/>
                <a:ea typeface="Calibri"/>
                <a:cs typeface="Calibri"/>
                <a:sym typeface="Calibri"/>
              </a:rPr>
              <a:t>writing and speaking consist of </a:t>
            </a:r>
            <a:r>
              <a:rPr b="1" i="0" lang="en-US" sz="3200" u="none" cap="none" strike="noStrike">
                <a:solidFill>
                  <a:schemeClr val="dk1"/>
                </a:solidFill>
                <a:latin typeface="Calibri"/>
                <a:ea typeface="Calibri"/>
                <a:cs typeface="Calibri"/>
                <a:sym typeface="Calibri"/>
              </a:rPr>
              <a:t> rubric</a:t>
            </a:r>
            <a:r>
              <a:rPr b="0" i="0" lang="en-US" sz="3200" u="none" cap="none" strike="noStrike">
                <a:solidFill>
                  <a:schemeClr val="dk1"/>
                </a:solidFill>
                <a:latin typeface="Calibri"/>
                <a:ea typeface="Calibri"/>
                <a:cs typeface="Calibri"/>
                <a:sym typeface="Calibri"/>
              </a:rPr>
              <a:t>,</a:t>
            </a:r>
            <a:r>
              <a:rPr b="1" i="0" lang="en-US" sz="3200" u="none" cap="none" strike="noStrike">
                <a:solidFill>
                  <a:schemeClr val="dk1"/>
                </a:solidFill>
                <a:latin typeface="Calibri"/>
                <a:ea typeface="Calibri"/>
                <a:cs typeface="Calibri"/>
                <a:sym typeface="Calibri"/>
              </a:rPr>
              <a:t> input</a:t>
            </a:r>
            <a:r>
              <a:rPr b="0" i="0" lang="en-US" sz="3200" u="none" cap="none" strike="noStrike">
                <a:solidFill>
                  <a:schemeClr val="dk1"/>
                </a:solidFill>
                <a:latin typeface="Calibri"/>
                <a:ea typeface="Calibri"/>
                <a:cs typeface="Calibri"/>
                <a:sym typeface="Calibri"/>
              </a:rPr>
              <a:t>  and a </a:t>
            </a:r>
            <a:r>
              <a:rPr b="1" i="0" lang="en-US" sz="3200" u="none" cap="none" strike="noStrike">
                <a:solidFill>
                  <a:schemeClr val="dk1"/>
                </a:solidFill>
                <a:latin typeface="Calibri"/>
                <a:ea typeface="Calibri"/>
                <a:cs typeface="Calibri"/>
                <a:sym typeface="Calibri"/>
              </a:rPr>
              <a:t> response</a:t>
            </a:r>
            <a:r>
              <a:rPr b="0" i="0" lang="en-US" sz="3200" u="none" cap="none" strike="noStrike">
                <a:solidFill>
                  <a:schemeClr val="dk1"/>
                </a:solidFill>
                <a:latin typeface="Calibri"/>
                <a:ea typeface="Calibri"/>
                <a:cs typeface="Calibri"/>
                <a:sym typeface="Calibri"/>
              </a:rPr>
              <a:t>  which is scored against a </a:t>
            </a:r>
            <a:r>
              <a:rPr b="1" i="0" lang="en-US" sz="3200" u="none" cap="none" strike="noStrike">
                <a:solidFill>
                  <a:schemeClr val="dk1"/>
                </a:solidFill>
                <a:latin typeface="Calibri"/>
                <a:ea typeface="Calibri"/>
                <a:cs typeface="Calibri"/>
                <a:sym typeface="Calibri"/>
              </a:rPr>
              <a:t> rating scale</a:t>
            </a:r>
            <a:r>
              <a:rPr b="0" i="0" lang="en-US" sz="3200" u="none" cap="none" strike="noStrike">
                <a:solidFill>
                  <a:schemeClr val="dk1"/>
                </a:solidFill>
                <a:latin typeface="Calibri"/>
                <a:ea typeface="Calibri"/>
                <a:cs typeface="Calibri"/>
                <a:sym typeface="Calibri"/>
              </a:rPr>
              <a:t>  or </a:t>
            </a:r>
            <a:r>
              <a:rPr b="1" i="0" lang="en-US" sz="3200" u="none" cap="none" strike="noStrike">
                <a:solidFill>
                  <a:schemeClr val="dk1"/>
                </a:solidFill>
                <a:latin typeface="Calibri"/>
                <a:ea typeface="Calibri"/>
                <a:cs typeface="Calibri"/>
                <a:sym typeface="Calibri"/>
              </a:rPr>
              <a:t> set of criteria</a:t>
            </a:r>
          </a:p>
          <a:p>
            <a:pPr indent="-342900" lvl="0" marL="342900" marR="0" rtl="0" algn="l">
              <a:spcBef>
                <a:spcPts val="640"/>
              </a:spcBef>
              <a:buClr>
                <a:schemeClr val="dk1"/>
              </a:buClr>
              <a:buSzPct val="100000"/>
              <a:buFont typeface="Arial"/>
              <a:buChar char="•"/>
            </a:pPr>
            <a:r>
              <a:rPr b="1" i="0" lang="en-US" sz="3200" u="none" cap="none" strike="noStrike">
                <a:solidFill>
                  <a:schemeClr val="dk1"/>
                </a:solidFill>
                <a:latin typeface="Calibri"/>
                <a:ea typeface="Calibri"/>
                <a:cs typeface="Calibri"/>
                <a:sym typeface="Calibri"/>
              </a:rPr>
              <a:t>MCQs</a:t>
            </a:r>
            <a:r>
              <a:rPr b="0" i="0" lang="en-US" sz="3200" u="none" cap="none" strike="noStrike">
                <a:solidFill>
                  <a:schemeClr val="dk1"/>
                </a:solidFill>
                <a:latin typeface="Calibri"/>
                <a:ea typeface="Calibri"/>
                <a:cs typeface="Calibri"/>
                <a:sym typeface="Calibri"/>
              </a:rPr>
              <a:t> involve </a:t>
            </a:r>
            <a:r>
              <a:rPr b="1" i="0" lang="en-US" sz="3200" u="none" cap="none" strike="noStrike">
                <a:solidFill>
                  <a:schemeClr val="dk1"/>
                </a:solidFill>
                <a:latin typeface="Calibri"/>
                <a:ea typeface="Calibri"/>
                <a:cs typeface="Calibri"/>
                <a:sym typeface="Calibri"/>
              </a:rPr>
              <a:t>rubric</a:t>
            </a:r>
            <a:r>
              <a:rPr b="0" i="0" lang="en-US" sz="3200" u="none" cap="none" strike="noStrike">
                <a:solidFill>
                  <a:schemeClr val="dk1"/>
                </a:solidFill>
                <a:latin typeface="Calibri"/>
                <a:ea typeface="Calibri"/>
                <a:cs typeface="Calibri"/>
                <a:sym typeface="Calibri"/>
              </a:rPr>
              <a:t>, </a:t>
            </a:r>
            <a:r>
              <a:rPr b="1" i="0" lang="en-US" sz="3200" u="none" cap="none" strike="noStrike">
                <a:solidFill>
                  <a:schemeClr val="dk1"/>
                </a:solidFill>
                <a:latin typeface="Calibri"/>
                <a:ea typeface="Calibri"/>
                <a:cs typeface="Calibri"/>
                <a:sym typeface="Calibri"/>
              </a:rPr>
              <a:t>stem</a:t>
            </a:r>
            <a:r>
              <a:rPr b="0" i="0" lang="en-US" sz="3200" u="none" cap="none" strike="noStrike">
                <a:solidFill>
                  <a:schemeClr val="dk1"/>
                </a:solidFill>
                <a:latin typeface="Calibri"/>
                <a:ea typeface="Calibri"/>
                <a:cs typeface="Calibri"/>
                <a:sym typeface="Calibri"/>
              </a:rPr>
              <a:t>, </a:t>
            </a:r>
            <a:r>
              <a:rPr b="1" i="0" lang="en-US" sz="3200" u="none" cap="none" strike="noStrike">
                <a:solidFill>
                  <a:schemeClr val="dk1"/>
                </a:solidFill>
                <a:latin typeface="Calibri"/>
                <a:ea typeface="Calibri"/>
                <a:cs typeface="Calibri"/>
                <a:sym typeface="Calibri"/>
              </a:rPr>
              <a:t>options </a:t>
            </a:r>
            <a:r>
              <a:rPr b="0" i="0" lang="en-US" sz="3200" u="none" cap="none" strike="noStrike">
                <a:solidFill>
                  <a:schemeClr val="dk1"/>
                </a:solidFill>
                <a:latin typeface="Calibri"/>
                <a:ea typeface="Calibri"/>
                <a:cs typeface="Calibri"/>
                <a:sym typeface="Calibri"/>
              </a:rPr>
              <a:t>and </a:t>
            </a:r>
            <a:r>
              <a:rPr b="1" i="0" lang="en-US" sz="3200" u="none" cap="none" strike="noStrike">
                <a:solidFill>
                  <a:schemeClr val="dk1"/>
                </a:solidFill>
                <a:latin typeface="Calibri"/>
                <a:ea typeface="Calibri"/>
                <a:cs typeface="Calibri"/>
                <a:sym typeface="Calibri"/>
              </a:rPr>
              <a:t>distractions</a:t>
            </a:r>
            <a:r>
              <a:rPr b="0" i="0" lang="en-US" sz="3200" u="none" cap="none" strike="noStrike">
                <a:solidFill>
                  <a:schemeClr val="dk1"/>
                </a:solidFill>
                <a:latin typeface="Calibri"/>
                <a:ea typeface="Calibri"/>
                <a:cs typeface="Calibri"/>
                <a:sym typeface="Calibri"/>
              </a:rPr>
              <a:t>.</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5" name="Shape 95"/>
        <p:cNvGrpSpPr/>
        <p:nvPr/>
      </p:nvGrpSpPr>
      <p:grpSpPr>
        <a:xfrm>
          <a:off x="0" y="0"/>
          <a:ext cx="0" cy="0"/>
          <a:chOff x="0" y="0"/>
          <a:chExt cx="0" cy="0"/>
        </a:xfrm>
      </p:grpSpPr>
      <p:sp>
        <p:nvSpPr>
          <p:cNvPr id="96" name="Shape 96"/>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3959" u="none" cap="none" strike="noStrike">
                <a:solidFill>
                  <a:schemeClr val="dk1"/>
                </a:solidFill>
                <a:latin typeface="Calibri"/>
                <a:ea typeface="Calibri"/>
                <a:cs typeface="Calibri"/>
                <a:sym typeface="Calibri"/>
              </a:rPr>
              <a:t>WHAT TO REMEMBER IN SELECTING TEXTS FOR TESTS?</a:t>
            </a:r>
          </a:p>
        </p:txBody>
      </p:sp>
      <p:sp>
        <p:nvSpPr>
          <p:cNvPr id="97" name="Shape 97"/>
          <p:cNvSpPr txBox="1"/>
          <p:nvPr>
            <p:ph idx="1" type="body"/>
          </p:nvPr>
        </p:nvSpPr>
        <p:spPr>
          <a:xfrm>
            <a:off x="0" y="1600200"/>
            <a:ext cx="9144000" cy="5257799"/>
          </a:xfrm>
          <a:prstGeom prst="rect">
            <a:avLst/>
          </a:prstGeom>
          <a:noFill/>
          <a:ln>
            <a:noFill/>
          </a:ln>
        </p:spPr>
        <p:txBody>
          <a:bodyPr anchorCtr="0" anchor="t" bIns="45700" lIns="91425" rIns="91425" tIns="45700">
            <a:noAutofit/>
          </a:bodyPr>
          <a:lstStyle/>
          <a:p>
            <a:pPr indent="0" lvl="0" marL="0" marR="0" rtl="0" algn="just">
              <a:lnSpc>
                <a:spcPct val="90000"/>
              </a:lnSpc>
              <a:spcBef>
                <a:spcPts val="0"/>
              </a:spcBef>
              <a:spcAft>
                <a:spcPts val="0"/>
              </a:spcAft>
              <a:buClr>
                <a:schemeClr val="dk1"/>
              </a:buClr>
              <a:buSzPct val="25000"/>
              <a:buFont typeface="Arial"/>
              <a:buNone/>
            </a:pPr>
            <a:r>
              <a:rPr b="1" i="0" lang="en-US" sz="2960" u="none" cap="none" strike="noStrike">
                <a:solidFill>
                  <a:schemeClr val="dk1"/>
                </a:solidFill>
                <a:latin typeface="Calibri"/>
                <a:ea typeface="Calibri"/>
                <a:cs typeface="Calibri"/>
                <a:sym typeface="Calibri"/>
              </a:rPr>
              <a:t>Authenticity:</a:t>
            </a:r>
          </a:p>
          <a:p>
            <a:pPr indent="0" lvl="0" marL="0" marR="0" rtl="0" algn="just">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make use of texts, situational contexts, and tasks which simulate 'real life' without trying to replicate it exactly; </a:t>
            </a:r>
          </a:p>
          <a:p>
            <a:pPr indent="0" lvl="0" marL="0" marR="0" rtl="0" algn="just">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attempt to use situations and tasks which are likely to be familiar and relevant to the intended test taker at the given level;  </a:t>
            </a:r>
          </a:p>
          <a:p>
            <a:pPr indent="0" lvl="0" marL="0" marR="0" rtl="0" algn="just">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make clear, in providing contexts, the </a:t>
            </a:r>
            <a:r>
              <a:rPr b="0" i="1" lang="en-US" sz="2960" u="none" cap="none" strike="noStrike">
                <a:solidFill>
                  <a:schemeClr val="dk1"/>
                </a:solidFill>
                <a:latin typeface="Calibri"/>
                <a:ea typeface="Calibri"/>
                <a:cs typeface="Calibri"/>
                <a:sym typeface="Calibri"/>
              </a:rPr>
              <a:t>purpose</a:t>
            </a:r>
            <a:r>
              <a:rPr b="0" i="0" lang="en-US" sz="2960" u="none" cap="none" strike="noStrike">
                <a:solidFill>
                  <a:schemeClr val="dk1"/>
                </a:solidFill>
                <a:latin typeface="Calibri"/>
                <a:ea typeface="Calibri"/>
                <a:cs typeface="Calibri"/>
                <a:sym typeface="Calibri"/>
              </a:rPr>
              <a:t> for carrying out a particular task, as well as make clear the intended </a:t>
            </a:r>
            <a:r>
              <a:rPr b="0" i="1" lang="en-US" sz="2960" u="none" cap="none" strike="noStrike">
                <a:solidFill>
                  <a:schemeClr val="dk1"/>
                </a:solidFill>
                <a:latin typeface="Calibri"/>
                <a:ea typeface="Calibri"/>
                <a:cs typeface="Calibri"/>
                <a:sym typeface="Calibri"/>
              </a:rPr>
              <a:t> audience; </a:t>
            </a:r>
          </a:p>
          <a:p>
            <a:pPr indent="0" lvl="0" marL="0" marR="0" rtl="0" algn="just">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make clear the </a:t>
            </a:r>
            <a:r>
              <a:rPr b="0" i="1" lang="en-US" sz="2960" u="none" cap="none" strike="noStrike">
                <a:solidFill>
                  <a:schemeClr val="dk1"/>
                </a:solidFill>
                <a:latin typeface="Calibri"/>
                <a:ea typeface="Calibri"/>
                <a:cs typeface="Calibri"/>
                <a:sym typeface="Calibri"/>
              </a:rPr>
              <a:t> criterion for success</a:t>
            </a:r>
            <a:r>
              <a:rPr b="0" i="0" lang="en-US" sz="2960" u="none" cap="none" strike="noStrike">
                <a:solidFill>
                  <a:schemeClr val="dk1"/>
                </a:solidFill>
                <a:latin typeface="Calibri"/>
                <a:ea typeface="Calibri"/>
                <a:cs typeface="Calibri"/>
                <a:sym typeface="Calibri"/>
              </a:rPr>
              <a:t>  in completing the task.</a:t>
            </a:r>
          </a:p>
          <a:p>
            <a:pPr indent="-342900" lvl="0" marL="342900" marR="0" rtl="0" algn="just">
              <a:lnSpc>
                <a:spcPct val="90000"/>
              </a:lnSpc>
              <a:spcBef>
                <a:spcPts val="592"/>
              </a:spcBef>
              <a:buClr>
                <a:schemeClr val="dk1"/>
              </a:buClr>
              <a:buSzPct val="98666"/>
              <a:buFont typeface="Arial"/>
              <a:buNone/>
            </a:pPr>
            <a:r>
              <a:t/>
            </a:r>
            <a:endParaRPr b="0" i="0" sz="2960" u="none" cap="none" strike="noStrik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1" name="Shape 101"/>
        <p:cNvGrpSpPr/>
        <p:nvPr/>
      </p:nvGrpSpPr>
      <p:grpSpPr>
        <a:xfrm>
          <a:off x="0" y="0"/>
          <a:ext cx="0" cy="0"/>
          <a:chOff x="0" y="0"/>
          <a:chExt cx="0" cy="0"/>
        </a:xfrm>
      </p:grpSpPr>
      <p:sp>
        <p:nvSpPr>
          <p:cNvPr id="102" name="Shape 102"/>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3959" u="none" cap="none" strike="noStrike">
                <a:solidFill>
                  <a:schemeClr val="dk1"/>
                </a:solidFill>
                <a:latin typeface="Calibri"/>
                <a:ea typeface="Calibri"/>
                <a:cs typeface="Calibri"/>
                <a:sym typeface="Calibri"/>
              </a:rPr>
              <a:t>WHAT TO REMEMBER IN SELECTING TEXTS FOR TESTS?</a:t>
            </a:r>
          </a:p>
        </p:txBody>
      </p:sp>
      <p:sp>
        <p:nvSpPr>
          <p:cNvPr id="103" name="Shape 103"/>
          <p:cNvSpPr txBox="1"/>
          <p:nvPr>
            <p:ph idx="1" type="body"/>
          </p:nvPr>
        </p:nvSpPr>
        <p:spPr>
          <a:xfrm>
            <a:off x="0" y="1600200"/>
            <a:ext cx="9144000" cy="5257800"/>
          </a:xfrm>
          <a:prstGeom prst="rect">
            <a:avLst/>
          </a:prstGeom>
          <a:noFill/>
          <a:ln>
            <a:noFill/>
          </a:ln>
        </p:spPr>
        <p:txBody>
          <a:bodyPr anchorCtr="0" anchor="t" bIns="45700" lIns="91425" rIns="91425" tIns="45700">
            <a:noAutofit/>
          </a:bodyPr>
          <a:lstStyle/>
          <a:p>
            <a:pPr indent="0" lvl="0" marL="0" marR="0" rtl="0" algn="just">
              <a:lnSpc>
                <a:spcPct val="90000"/>
              </a:lnSpc>
              <a:spcBef>
                <a:spcPts val="0"/>
              </a:spcBef>
              <a:spcAft>
                <a:spcPts val="0"/>
              </a:spcAft>
              <a:buClr>
                <a:schemeClr val="dk1"/>
              </a:buClr>
              <a:buSzPct val="25000"/>
              <a:buFont typeface="Arial"/>
              <a:buNone/>
            </a:pPr>
            <a:r>
              <a:rPr b="1" i="0" lang="en-US" sz="2960" u="none" cap="none" strike="noStrike">
                <a:solidFill>
                  <a:schemeClr val="dk1"/>
                </a:solidFill>
                <a:latin typeface="Calibri"/>
                <a:ea typeface="Calibri"/>
                <a:cs typeface="Calibri"/>
                <a:sym typeface="Calibri"/>
              </a:rPr>
              <a:t>Authenticity:</a:t>
            </a:r>
          </a:p>
          <a:p>
            <a:pPr indent="0" lvl="0" marL="0" marR="0" rtl="0" algn="just">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make use of texts, situational contexts, and tasks which simulate 'real life' without trying to replicate it exactly; </a:t>
            </a:r>
          </a:p>
          <a:p>
            <a:pPr indent="0" lvl="0" marL="0" marR="0" rtl="0" algn="just">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attempt to use situations and tasks which are likely to be familiar and relevant to the intended test taker at the given level;  </a:t>
            </a:r>
          </a:p>
          <a:p>
            <a:pPr indent="0" lvl="0" marL="0" marR="0" rtl="0" algn="just">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make clear, in providing contexts, the </a:t>
            </a:r>
            <a:r>
              <a:rPr b="0" i="1" lang="en-US" sz="2960" u="none" cap="none" strike="noStrike">
                <a:solidFill>
                  <a:schemeClr val="dk1"/>
                </a:solidFill>
                <a:latin typeface="Calibri"/>
                <a:ea typeface="Calibri"/>
                <a:cs typeface="Calibri"/>
                <a:sym typeface="Calibri"/>
              </a:rPr>
              <a:t>purpose</a:t>
            </a:r>
            <a:r>
              <a:rPr b="0" i="0" lang="en-US" sz="2960" u="none" cap="none" strike="noStrike">
                <a:solidFill>
                  <a:schemeClr val="dk1"/>
                </a:solidFill>
                <a:latin typeface="Calibri"/>
                <a:ea typeface="Calibri"/>
                <a:cs typeface="Calibri"/>
                <a:sym typeface="Calibri"/>
              </a:rPr>
              <a:t> for carrying out a particular task, as well as make clear the intended </a:t>
            </a:r>
            <a:r>
              <a:rPr b="0" i="1" lang="en-US" sz="2960" u="none" cap="none" strike="noStrike">
                <a:solidFill>
                  <a:schemeClr val="dk1"/>
                </a:solidFill>
                <a:latin typeface="Calibri"/>
                <a:ea typeface="Calibri"/>
                <a:cs typeface="Calibri"/>
                <a:sym typeface="Calibri"/>
              </a:rPr>
              <a:t> audience; </a:t>
            </a:r>
          </a:p>
          <a:p>
            <a:pPr indent="0" lvl="0" marL="0" marR="0" rtl="0" algn="just">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make clear the </a:t>
            </a:r>
            <a:r>
              <a:rPr b="0" i="1" lang="en-US" sz="2960" u="none" cap="none" strike="noStrike">
                <a:solidFill>
                  <a:schemeClr val="dk1"/>
                </a:solidFill>
                <a:latin typeface="Calibri"/>
                <a:ea typeface="Calibri"/>
                <a:cs typeface="Calibri"/>
                <a:sym typeface="Calibri"/>
              </a:rPr>
              <a:t> criterion for success</a:t>
            </a:r>
            <a:r>
              <a:rPr b="0" i="0" lang="en-US" sz="2960" u="none" cap="none" strike="noStrike">
                <a:solidFill>
                  <a:schemeClr val="dk1"/>
                </a:solidFill>
                <a:latin typeface="Calibri"/>
                <a:ea typeface="Calibri"/>
                <a:cs typeface="Calibri"/>
                <a:sym typeface="Calibri"/>
              </a:rPr>
              <a:t>  in completing the task.</a:t>
            </a:r>
          </a:p>
          <a:p>
            <a:pPr indent="-342900" lvl="0" marL="342900" marR="0" rtl="0" algn="just">
              <a:lnSpc>
                <a:spcPct val="90000"/>
              </a:lnSpc>
              <a:spcBef>
                <a:spcPts val="592"/>
              </a:spcBef>
              <a:buClr>
                <a:schemeClr val="dk1"/>
              </a:buClr>
              <a:buSzPct val="98666"/>
              <a:buFont typeface="Arial"/>
              <a:buNone/>
            </a:pPr>
            <a:r>
              <a:t/>
            </a:r>
            <a:endParaRPr b="0" i="0" sz="2960"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7" name="Shape 107"/>
        <p:cNvGrpSpPr/>
        <p:nvPr/>
      </p:nvGrpSpPr>
      <p:grpSpPr>
        <a:xfrm>
          <a:off x="0" y="0"/>
          <a:ext cx="0" cy="0"/>
          <a:chOff x="0" y="0"/>
          <a:chExt cx="0" cy="0"/>
        </a:xfrm>
      </p:grpSpPr>
      <p:sp>
        <p:nvSpPr>
          <p:cNvPr id="108" name="Shape 108"/>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t/>
            </a:r>
            <a:endParaRPr b="0" i="0" sz="4400" u="none" cap="none" strike="noStrike">
              <a:solidFill>
                <a:schemeClr val="dk1"/>
              </a:solidFill>
              <a:latin typeface="Calibri"/>
              <a:ea typeface="Calibri"/>
              <a:cs typeface="Calibri"/>
              <a:sym typeface="Calibri"/>
            </a:endParaRPr>
          </a:p>
        </p:txBody>
      </p:sp>
      <p:sp>
        <p:nvSpPr>
          <p:cNvPr id="109" name="Shape 109"/>
          <p:cNvSpPr txBox="1"/>
          <p:nvPr>
            <p:ph idx="1" type="body"/>
          </p:nvPr>
        </p:nvSpPr>
        <p:spPr>
          <a:xfrm>
            <a:off x="457200" y="1600200"/>
            <a:ext cx="8229600" cy="4525963"/>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chemeClr val="dk1"/>
              </a:buClr>
              <a:buSzPct val="25000"/>
              <a:buFont typeface="Arial"/>
              <a:buNone/>
            </a:pPr>
            <a:r>
              <a:rPr b="1" i="0" lang="en-US" sz="2720" u="none" cap="none" strike="noStrike">
                <a:solidFill>
                  <a:schemeClr val="dk1"/>
                </a:solidFill>
                <a:latin typeface="Calibri"/>
                <a:ea typeface="Calibri"/>
                <a:cs typeface="Calibri"/>
                <a:sym typeface="Calibri"/>
              </a:rPr>
              <a:t>Difficulty of texts:</a:t>
            </a:r>
          </a:p>
          <a:p>
            <a:pPr indent="-342900" lvl="0" marL="342900" marR="0" rtl="0" algn="l">
              <a:lnSpc>
                <a:spcPct val="90000"/>
              </a:lnSpc>
              <a:spcBef>
                <a:spcPts val="544"/>
              </a:spcBef>
              <a:spcAft>
                <a:spcPts val="0"/>
              </a:spcAft>
              <a:buClr>
                <a:schemeClr val="dk1"/>
              </a:buClr>
              <a:buSzPct val="100740"/>
              <a:buFont typeface="Arial"/>
              <a:buChar char="•"/>
            </a:pPr>
            <a:r>
              <a:rPr b="1" i="0" lang="en-US" sz="2720" u="none" cap="none" strike="noStrike">
                <a:solidFill>
                  <a:schemeClr val="dk1"/>
                </a:solidFill>
                <a:latin typeface="Calibri"/>
                <a:ea typeface="Calibri"/>
                <a:cs typeface="Calibri"/>
                <a:sym typeface="Calibri"/>
              </a:rPr>
              <a:t>Linguistic structure of the text </a:t>
            </a:r>
          </a:p>
          <a:p>
            <a:pPr indent="-342900" lvl="0" marL="342900" marR="0" rtl="0" algn="l">
              <a:lnSpc>
                <a:spcPct val="90000"/>
              </a:lnSpc>
              <a:spcBef>
                <a:spcPts val="544"/>
              </a:spcBef>
              <a:spcAft>
                <a:spcPts val="0"/>
              </a:spcAft>
              <a:buClr>
                <a:schemeClr val="dk1"/>
              </a:buClr>
              <a:buSzPct val="100740"/>
              <a:buFont typeface="Arial"/>
              <a:buChar char="•"/>
            </a:pPr>
            <a:r>
              <a:rPr b="1" i="0" lang="en-US" sz="2720" u="none" cap="none" strike="noStrike">
                <a:solidFill>
                  <a:schemeClr val="dk1"/>
                </a:solidFill>
                <a:latin typeface="Calibri"/>
                <a:ea typeface="Calibri"/>
                <a:cs typeface="Calibri"/>
                <a:sym typeface="Calibri"/>
              </a:rPr>
              <a:t>The context in which the text is placed </a:t>
            </a:r>
          </a:p>
          <a:p>
            <a:pPr indent="-342900" lvl="0" marL="342900" marR="0" rtl="0" algn="l">
              <a:lnSpc>
                <a:spcPct val="90000"/>
              </a:lnSpc>
              <a:spcBef>
                <a:spcPts val="544"/>
              </a:spcBef>
              <a:spcAft>
                <a:spcPts val="0"/>
              </a:spcAft>
              <a:buClr>
                <a:schemeClr val="dk1"/>
              </a:buClr>
              <a:buSzPct val="100740"/>
              <a:buFont typeface="Arial"/>
              <a:buChar char="•"/>
            </a:pPr>
            <a:r>
              <a:rPr b="1" i="0" lang="en-US" sz="2720" u="none" cap="none" strike="noStrike">
                <a:solidFill>
                  <a:schemeClr val="dk1"/>
                </a:solidFill>
                <a:latin typeface="Calibri"/>
                <a:ea typeface="Calibri"/>
                <a:cs typeface="Calibri"/>
                <a:sym typeface="Calibri"/>
              </a:rPr>
              <a:t>The content of a text </a:t>
            </a:r>
          </a:p>
          <a:p>
            <a:pPr indent="-342900" lvl="0" marL="342900" marR="0" rtl="0" algn="l">
              <a:lnSpc>
                <a:spcPct val="90000"/>
              </a:lnSpc>
              <a:spcBef>
                <a:spcPts val="544"/>
              </a:spcBef>
              <a:spcAft>
                <a:spcPts val="0"/>
              </a:spcAft>
              <a:buClr>
                <a:schemeClr val="dk1"/>
              </a:buClr>
              <a:buSzPct val="100740"/>
              <a:buFont typeface="Arial"/>
              <a:buChar char="•"/>
            </a:pPr>
            <a:r>
              <a:rPr b="1" i="0" lang="en-US" sz="2720" u="none" cap="none" strike="noStrike">
                <a:solidFill>
                  <a:schemeClr val="dk1"/>
                </a:solidFill>
                <a:latin typeface="Calibri"/>
                <a:ea typeface="Calibri"/>
                <a:cs typeface="Calibri"/>
                <a:sym typeface="Calibri"/>
              </a:rPr>
              <a:t>The type of interaction and the relationship which it creates between text and reader or listener</a:t>
            </a:r>
          </a:p>
          <a:p>
            <a:pPr indent="-342900" lvl="0" marL="342900" marR="0" rtl="0" algn="l">
              <a:lnSpc>
                <a:spcPct val="90000"/>
              </a:lnSpc>
              <a:spcBef>
                <a:spcPts val="544"/>
              </a:spcBef>
              <a:spcAft>
                <a:spcPts val="0"/>
              </a:spcAft>
              <a:buClr>
                <a:schemeClr val="dk1"/>
              </a:buClr>
              <a:buSzPct val="100740"/>
              <a:buFont typeface="Arial"/>
              <a:buChar char="•"/>
            </a:pPr>
            <a:r>
              <a:rPr b="1" i="0" lang="en-US" sz="2720" u="none" cap="none" strike="noStrike">
                <a:solidFill>
                  <a:schemeClr val="dk1"/>
                </a:solidFill>
                <a:latin typeface="Calibri"/>
                <a:ea typeface="Calibri"/>
                <a:cs typeface="Calibri"/>
                <a:sym typeface="Calibri"/>
              </a:rPr>
              <a:t>The issue of difficulty in listening tasks </a:t>
            </a:r>
          </a:p>
          <a:p>
            <a:pPr indent="-342900" lvl="0" marL="342900" marR="0" rtl="0" algn="l">
              <a:lnSpc>
                <a:spcPct val="90000"/>
              </a:lnSpc>
              <a:spcBef>
                <a:spcPts val="544"/>
              </a:spcBef>
              <a:spcAft>
                <a:spcPts val="0"/>
              </a:spcAft>
              <a:buClr>
                <a:schemeClr val="dk1"/>
              </a:buClr>
              <a:buSzPct val="100740"/>
              <a:buFont typeface="Arial"/>
              <a:buChar char="•"/>
            </a:pPr>
            <a:r>
              <a:rPr b="1" i="0" lang="en-US" sz="2720" u="none" cap="none" strike="noStrike">
                <a:solidFill>
                  <a:schemeClr val="dk1"/>
                </a:solidFill>
                <a:latin typeface="Calibri"/>
                <a:ea typeface="Calibri"/>
                <a:cs typeface="Calibri"/>
                <a:sym typeface="Calibri"/>
              </a:rPr>
              <a:t>Interaction of speakers </a:t>
            </a:r>
          </a:p>
          <a:p>
            <a:pPr indent="-342900" lvl="0" marL="342900" marR="0" rtl="0" algn="l">
              <a:lnSpc>
                <a:spcPct val="90000"/>
              </a:lnSpc>
              <a:spcBef>
                <a:spcPts val="544"/>
              </a:spcBef>
              <a:spcAft>
                <a:spcPts val="0"/>
              </a:spcAft>
              <a:buClr>
                <a:schemeClr val="dk1"/>
              </a:buClr>
              <a:buSzPct val="100740"/>
              <a:buFont typeface="Arial"/>
              <a:buChar char="•"/>
            </a:pPr>
            <a:r>
              <a:rPr b="1" i="0" lang="en-US" sz="2720" u="none" cap="none" strike="noStrike">
                <a:solidFill>
                  <a:schemeClr val="dk1"/>
                </a:solidFill>
                <a:latin typeface="Calibri"/>
                <a:ea typeface="Calibri"/>
                <a:cs typeface="Calibri"/>
                <a:sym typeface="Calibri"/>
              </a:rPr>
              <a:t>Time reference and context  </a:t>
            </a:r>
          </a:p>
          <a:p>
            <a:pPr indent="-342900" lvl="0" marL="342900" marR="0" rtl="0" algn="l">
              <a:lnSpc>
                <a:spcPct val="90000"/>
              </a:lnSpc>
              <a:spcBef>
                <a:spcPts val="544"/>
              </a:spcBef>
              <a:spcAft>
                <a:spcPts val="0"/>
              </a:spcAft>
              <a:buClr>
                <a:schemeClr val="dk1"/>
              </a:buClr>
              <a:buSzPct val="100740"/>
              <a:buFont typeface="Arial"/>
              <a:buChar char="•"/>
            </a:pPr>
            <a:r>
              <a:rPr b="1" i="0" lang="en-US" sz="2720" u="none" cap="none" strike="noStrike">
                <a:solidFill>
                  <a:schemeClr val="dk1"/>
                </a:solidFill>
                <a:latin typeface="Calibri"/>
                <a:ea typeface="Calibri"/>
                <a:cs typeface="Calibri"/>
                <a:sym typeface="Calibri"/>
              </a:rPr>
              <a:t>Language  </a:t>
            </a:r>
          </a:p>
          <a:p>
            <a:pPr indent="-342900" lvl="0" marL="342900" marR="0" rtl="0" algn="l">
              <a:lnSpc>
                <a:spcPct val="90000"/>
              </a:lnSpc>
              <a:spcBef>
                <a:spcPts val="544"/>
              </a:spcBef>
              <a:buClr>
                <a:schemeClr val="dk1"/>
              </a:buClr>
              <a:buSzPct val="100740"/>
              <a:buFont typeface="Arial"/>
              <a:buNone/>
            </a:pPr>
            <a:r>
              <a:t/>
            </a:r>
            <a:endParaRPr b="1" i="0" sz="2720"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3" name="Shape 113"/>
        <p:cNvGrpSpPr/>
        <p:nvPr/>
      </p:nvGrpSpPr>
      <p:grpSpPr>
        <a:xfrm>
          <a:off x="0" y="0"/>
          <a:ext cx="0" cy="0"/>
          <a:chOff x="0" y="0"/>
          <a:chExt cx="0" cy="0"/>
        </a:xfrm>
      </p:grpSpPr>
      <p:sp>
        <p:nvSpPr>
          <p:cNvPr id="114" name="Shape 114"/>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0" i="0" lang="en-US" sz="3959" u="none" cap="none" strike="noStrike">
                <a:solidFill>
                  <a:schemeClr val="dk1"/>
                </a:solidFill>
                <a:latin typeface="Calibri"/>
                <a:ea typeface="Calibri"/>
                <a:cs typeface="Calibri"/>
                <a:sym typeface="Calibri"/>
              </a:rPr>
              <a:t>WHAT TO REMEMBER WHEN DECIDING ON THE TYPE OF AN ITEMS?</a:t>
            </a:r>
          </a:p>
        </p:txBody>
      </p:sp>
      <p:sp>
        <p:nvSpPr>
          <p:cNvPr id="115" name="Shape 115"/>
          <p:cNvSpPr txBox="1"/>
          <p:nvPr>
            <p:ph idx="1" type="body"/>
          </p:nvPr>
        </p:nvSpPr>
        <p:spPr>
          <a:xfrm>
            <a:off x="457200" y="1600200"/>
            <a:ext cx="8229600" cy="4525963"/>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dk1"/>
              </a:buClr>
              <a:buSzPct val="100000"/>
              <a:buFont typeface="Arial"/>
              <a:buChar char="•"/>
            </a:pPr>
            <a:r>
              <a:rPr b="0" i="0" lang="en-US" sz="4000" u="none" cap="none" strike="noStrike">
                <a:solidFill>
                  <a:schemeClr val="dk1"/>
                </a:solidFill>
                <a:latin typeface="Calibri"/>
                <a:ea typeface="Calibri"/>
                <a:cs typeface="Calibri"/>
                <a:sym typeface="Calibri"/>
              </a:rPr>
              <a:t>Discrete point or text based?</a:t>
            </a:r>
          </a:p>
          <a:p>
            <a:pPr indent="-342900" lvl="0" marL="342900" marR="0" rtl="0" algn="l">
              <a:spcBef>
                <a:spcPts val="800"/>
              </a:spcBef>
              <a:spcAft>
                <a:spcPts val="0"/>
              </a:spcAft>
              <a:buClr>
                <a:schemeClr val="dk1"/>
              </a:buClr>
              <a:buSzPct val="100000"/>
              <a:buFont typeface="Arial"/>
              <a:buChar char="•"/>
            </a:pPr>
            <a:r>
              <a:rPr b="0" i="0" lang="en-US" sz="4000" u="none" cap="none" strike="noStrike">
                <a:solidFill>
                  <a:schemeClr val="dk1"/>
                </a:solidFill>
                <a:latin typeface="Calibri"/>
                <a:ea typeface="Calibri"/>
                <a:cs typeface="Calibri"/>
                <a:sym typeface="Calibri"/>
              </a:rPr>
              <a:t>Skills? (perceptive or reproductive)</a:t>
            </a:r>
          </a:p>
          <a:p>
            <a:pPr indent="-342900" lvl="0" marL="342900" marR="0" rtl="0" algn="l">
              <a:spcBef>
                <a:spcPts val="800"/>
              </a:spcBef>
              <a:spcAft>
                <a:spcPts val="0"/>
              </a:spcAft>
              <a:buClr>
                <a:schemeClr val="dk1"/>
              </a:buClr>
              <a:buSzPct val="100000"/>
              <a:buFont typeface="Arial"/>
              <a:buChar char="•"/>
            </a:pPr>
            <a:r>
              <a:rPr b="0" i="0" lang="en-US" sz="4000" u="none" cap="none" strike="noStrike">
                <a:solidFill>
                  <a:schemeClr val="dk1"/>
                </a:solidFill>
                <a:latin typeface="Calibri"/>
                <a:ea typeface="Calibri"/>
                <a:cs typeface="Calibri"/>
                <a:sym typeface="Calibri"/>
              </a:rPr>
              <a:t>Objective or subjective?</a:t>
            </a:r>
          </a:p>
          <a:p>
            <a:pPr indent="-342900" lvl="0" marL="342900" marR="0" rtl="0" algn="l">
              <a:spcBef>
                <a:spcPts val="800"/>
              </a:spcBef>
              <a:buClr>
                <a:schemeClr val="dk1"/>
              </a:buClr>
              <a:buSzPct val="100000"/>
              <a:buFont typeface="Arial"/>
              <a:buChar char="•"/>
            </a:pPr>
            <a:r>
              <a:rPr b="0" i="0" lang="en-US" sz="4000" u="none" cap="none" strike="noStrike">
                <a:solidFill>
                  <a:schemeClr val="dk1"/>
                </a:solidFill>
                <a:latin typeface="Calibri"/>
                <a:ea typeface="Calibri"/>
                <a:cs typeface="Calibri"/>
                <a:sym typeface="Calibri"/>
              </a:rPr>
              <a:t>Selection or response items?</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9" name="Shape 119"/>
        <p:cNvGrpSpPr/>
        <p:nvPr/>
      </p:nvGrpSpPr>
      <p:grpSpPr>
        <a:xfrm>
          <a:off x="0" y="0"/>
          <a:ext cx="0" cy="0"/>
          <a:chOff x="0" y="0"/>
          <a:chExt cx="0" cy="0"/>
        </a:xfrm>
      </p:grpSpPr>
      <p:sp>
        <p:nvSpPr>
          <p:cNvPr id="120" name="Shape 120"/>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1" i="0" lang="en-US" sz="4400" u="none" cap="none" strike="noStrike">
                <a:solidFill>
                  <a:schemeClr val="dk1"/>
                </a:solidFill>
                <a:latin typeface="Calibri"/>
                <a:ea typeface="Calibri"/>
                <a:cs typeface="Calibri"/>
                <a:sym typeface="Calibri"/>
              </a:rPr>
              <a:t>A FEW GENERAL RULES</a:t>
            </a:r>
          </a:p>
        </p:txBody>
      </p:sp>
      <p:sp>
        <p:nvSpPr>
          <p:cNvPr id="121" name="Shape 121"/>
          <p:cNvSpPr txBox="1"/>
          <p:nvPr>
            <p:ph idx="1" type="body"/>
          </p:nvPr>
        </p:nvSpPr>
        <p:spPr>
          <a:xfrm>
            <a:off x="76200" y="1371600"/>
            <a:ext cx="8991600" cy="5486399"/>
          </a:xfrm>
          <a:prstGeom prst="rect">
            <a:avLst/>
          </a:prstGeom>
          <a:noFill/>
          <a:ln>
            <a:noFill/>
          </a:ln>
        </p:spPr>
        <p:txBody>
          <a:bodyPr anchorCtr="0" anchor="t" bIns="45700" lIns="91425" rIns="91425" tIns="45700">
            <a:noAutofit/>
          </a:bodyPr>
          <a:lstStyle/>
          <a:p>
            <a:pPr indent="-342900" lvl="0" marL="342900" marR="0" rtl="0" algn="l">
              <a:lnSpc>
                <a:spcPct val="90000"/>
              </a:lnSpc>
              <a:spcBef>
                <a:spcPts val="0"/>
              </a:spcBef>
              <a:spcAft>
                <a:spcPts val="0"/>
              </a:spcAft>
              <a:buClr>
                <a:schemeClr val="dk1"/>
              </a:buClr>
              <a:buSzPct val="100740"/>
              <a:buFont typeface="Arial"/>
              <a:buChar char="•"/>
            </a:pPr>
            <a:r>
              <a:rPr b="0" i="0" lang="en-US" sz="2720" u="none" cap="none" strike="noStrike">
                <a:solidFill>
                  <a:schemeClr val="dk1"/>
                </a:solidFill>
                <a:latin typeface="Calibri"/>
                <a:ea typeface="Calibri"/>
                <a:cs typeface="Calibri"/>
                <a:sym typeface="Calibri"/>
              </a:rPr>
              <a:t>Items should always attempt to test salient information </a:t>
            </a:r>
          </a:p>
          <a:p>
            <a:pPr indent="-342900" lvl="0" marL="342900" marR="0" rtl="0" algn="l">
              <a:lnSpc>
                <a:spcPct val="90000"/>
              </a:lnSpc>
              <a:spcBef>
                <a:spcPts val="544"/>
              </a:spcBef>
              <a:spcAft>
                <a:spcPts val="0"/>
              </a:spcAft>
              <a:buClr>
                <a:schemeClr val="dk1"/>
              </a:buClr>
              <a:buSzPct val="100740"/>
              <a:buFont typeface="Arial"/>
              <a:buChar char="•"/>
            </a:pPr>
            <a:r>
              <a:rPr b="0" i="0" lang="en-US" sz="2720" u="none" cap="none" strike="noStrike">
                <a:solidFill>
                  <a:schemeClr val="dk1"/>
                </a:solidFill>
                <a:latin typeface="Calibri"/>
                <a:ea typeface="Calibri"/>
                <a:cs typeface="Calibri"/>
                <a:sym typeface="Calibri"/>
              </a:rPr>
              <a:t>Normal grammatical conventions should be followed </a:t>
            </a:r>
          </a:p>
          <a:p>
            <a:pPr indent="-342900" lvl="0" marL="342900" marR="0" rtl="0" algn="l">
              <a:lnSpc>
                <a:spcPct val="90000"/>
              </a:lnSpc>
              <a:spcBef>
                <a:spcPts val="544"/>
              </a:spcBef>
              <a:spcAft>
                <a:spcPts val="0"/>
              </a:spcAft>
              <a:buClr>
                <a:schemeClr val="dk1"/>
              </a:buClr>
              <a:buSzPct val="100740"/>
              <a:buFont typeface="Arial"/>
              <a:buChar char="•"/>
            </a:pPr>
            <a:r>
              <a:rPr b="0" i="0" lang="en-US" sz="2720" u="none" cap="none" strike="noStrike">
                <a:solidFill>
                  <a:schemeClr val="dk1"/>
                </a:solidFill>
                <a:latin typeface="Calibri"/>
                <a:ea typeface="Calibri"/>
                <a:cs typeface="Calibri"/>
                <a:sym typeface="Calibri"/>
              </a:rPr>
              <a:t>When a new item type is used, an example should be provided (unless the procedure is so simple that this is unnecessary) </a:t>
            </a:r>
          </a:p>
          <a:p>
            <a:pPr indent="-342900" lvl="0" marL="342900" marR="0" rtl="0" algn="l">
              <a:lnSpc>
                <a:spcPct val="90000"/>
              </a:lnSpc>
              <a:spcBef>
                <a:spcPts val="544"/>
              </a:spcBef>
              <a:spcAft>
                <a:spcPts val="0"/>
              </a:spcAft>
              <a:buClr>
                <a:schemeClr val="dk1"/>
              </a:buClr>
              <a:buSzPct val="100740"/>
              <a:buFont typeface="Arial"/>
              <a:buChar char="•"/>
            </a:pPr>
            <a:r>
              <a:rPr b="0" i="0" lang="en-US" sz="2720" u="none" cap="none" strike="noStrike">
                <a:solidFill>
                  <a:schemeClr val="dk1"/>
                </a:solidFill>
                <a:latin typeface="Calibri"/>
                <a:ea typeface="Calibri"/>
                <a:cs typeface="Calibri"/>
                <a:sym typeface="Calibri"/>
              </a:rPr>
              <a:t>With text-based items it must be necessary to read and understand the text in order to arrive at the correct answer - it should not be possible to answer correctly by using background or general knowledge only </a:t>
            </a:r>
          </a:p>
          <a:p>
            <a:pPr indent="-342900" lvl="0" marL="342900" marR="0" rtl="0" algn="l">
              <a:lnSpc>
                <a:spcPct val="90000"/>
              </a:lnSpc>
              <a:spcBef>
                <a:spcPts val="544"/>
              </a:spcBef>
              <a:spcAft>
                <a:spcPts val="0"/>
              </a:spcAft>
              <a:buClr>
                <a:schemeClr val="dk1"/>
              </a:buClr>
              <a:buSzPct val="100740"/>
              <a:buFont typeface="Arial"/>
              <a:buChar char="•"/>
            </a:pPr>
            <a:r>
              <a:rPr b="0" i="0" lang="en-US" sz="2720" u="none" cap="none" strike="noStrike">
                <a:solidFill>
                  <a:schemeClr val="dk1"/>
                </a:solidFill>
                <a:latin typeface="Calibri"/>
                <a:ea typeface="Calibri"/>
                <a:cs typeface="Calibri"/>
                <a:sym typeface="Calibri"/>
              </a:rPr>
              <a:t>Text-based items may be placed before or after the text, but those placed before should test an overview of the text, while those placed after the text may require more detailed reading or ask for conclusions to be drawn.     </a:t>
            </a:r>
          </a:p>
          <a:p>
            <a:pPr indent="-342900" lvl="0" marL="342900" marR="0" rtl="0" algn="l">
              <a:lnSpc>
                <a:spcPct val="90000"/>
              </a:lnSpc>
              <a:spcBef>
                <a:spcPts val="544"/>
              </a:spcBef>
              <a:buClr>
                <a:schemeClr val="dk1"/>
              </a:buClr>
              <a:buSzPct val="100740"/>
              <a:buFont typeface="Arial"/>
              <a:buNone/>
            </a:pPr>
            <a:r>
              <a:t/>
            </a:r>
            <a:endParaRPr b="0" i="0" sz="272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5" name="Shape 125"/>
        <p:cNvGrpSpPr/>
        <p:nvPr/>
      </p:nvGrpSpPr>
      <p:grpSpPr>
        <a:xfrm>
          <a:off x="0" y="0"/>
          <a:ext cx="0" cy="0"/>
          <a:chOff x="0" y="0"/>
          <a:chExt cx="0" cy="0"/>
        </a:xfrm>
      </p:grpSpPr>
      <p:sp>
        <p:nvSpPr>
          <p:cNvPr id="126" name="Shape 126"/>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rPr b="1" i="0" lang="en-US" sz="3959" u="none" cap="none" strike="noStrike">
                <a:solidFill>
                  <a:schemeClr val="dk1"/>
                </a:solidFill>
                <a:latin typeface="Calibri"/>
                <a:ea typeface="Calibri"/>
                <a:cs typeface="Calibri"/>
                <a:sym typeface="Calibri"/>
              </a:rPr>
              <a:t>MULTIPLE CHOICE AND OTHER SELECTION ITEM TYPES</a:t>
            </a:r>
          </a:p>
        </p:txBody>
      </p:sp>
      <p:sp>
        <p:nvSpPr>
          <p:cNvPr id="127" name="Shape 127"/>
          <p:cNvSpPr txBox="1"/>
          <p:nvPr>
            <p:ph idx="1" type="body"/>
          </p:nvPr>
        </p:nvSpPr>
        <p:spPr>
          <a:xfrm>
            <a:off x="152400" y="1600200"/>
            <a:ext cx="8915400" cy="5181600"/>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chemeClr val="dk1"/>
              </a:buClr>
              <a:buSzPct val="25000"/>
              <a:buFont typeface="Arial"/>
              <a:buNone/>
            </a:pPr>
            <a:r>
              <a:rPr b="0" i="0" lang="en-US" sz="3200" u="none" cap="none" strike="noStrike">
                <a:solidFill>
                  <a:schemeClr val="dk1"/>
                </a:solidFill>
                <a:latin typeface="Calibri"/>
                <a:ea typeface="Calibri"/>
                <a:cs typeface="Calibri"/>
                <a:sym typeface="Calibri"/>
              </a:rPr>
              <a:t>Advantages:</a:t>
            </a:r>
          </a:p>
          <a:p>
            <a:pPr indent="0" lvl="0" marL="0" marR="0" rtl="0" algn="l">
              <a:lnSpc>
                <a:spcPct val="90000"/>
              </a:lnSpc>
              <a:spcBef>
                <a:spcPts val="640"/>
              </a:spcBef>
              <a:spcAft>
                <a:spcPts val="0"/>
              </a:spcAft>
              <a:buClr>
                <a:schemeClr val="dk1"/>
              </a:buClr>
              <a:buSzPct val="25000"/>
              <a:buFont typeface="Arial"/>
              <a:buNone/>
            </a:pPr>
            <a:r>
              <a:rPr b="0" i="0" lang="en-US" sz="3200" u="none" cap="none" strike="noStrike">
                <a:solidFill>
                  <a:schemeClr val="dk1"/>
                </a:solidFill>
                <a:latin typeface="Calibri"/>
                <a:ea typeface="Calibri"/>
                <a:cs typeface="Calibri"/>
                <a:sym typeface="Calibri"/>
              </a:rPr>
              <a:t>• familiar to nearly all candidates in all places </a:t>
            </a:r>
          </a:p>
          <a:p>
            <a:pPr indent="0" lvl="0" marL="0" marR="0" rtl="0" algn="l">
              <a:lnSpc>
                <a:spcPct val="90000"/>
              </a:lnSpc>
              <a:spcBef>
                <a:spcPts val="640"/>
              </a:spcBef>
              <a:spcAft>
                <a:spcPts val="0"/>
              </a:spcAft>
              <a:buClr>
                <a:schemeClr val="dk1"/>
              </a:buClr>
              <a:buSzPct val="25000"/>
              <a:buFont typeface="Arial"/>
              <a:buNone/>
            </a:pPr>
            <a:r>
              <a:rPr b="0" i="0" lang="en-US" sz="3200" u="none" cap="none" strike="noStrike">
                <a:solidFill>
                  <a:schemeClr val="dk1"/>
                </a:solidFill>
                <a:latin typeface="Calibri"/>
                <a:ea typeface="Calibri"/>
                <a:cs typeface="Calibri"/>
                <a:sym typeface="Calibri"/>
              </a:rPr>
              <a:t>• independent of writing ability </a:t>
            </a:r>
          </a:p>
          <a:p>
            <a:pPr indent="0" lvl="0" marL="0" marR="0" rtl="0" algn="l">
              <a:lnSpc>
                <a:spcPct val="90000"/>
              </a:lnSpc>
              <a:spcBef>
                <a:spcPts val="640"/>
              </a:spcBef>
              <a:spcAft>
                <a:spcPts val="0"/>
              </a:spcAft>
              <a:buClr>
                <a:schemeClr val="dk1"/>
              </a:buClr>
              <a:buSzPct val="25000"/>
              <a:buFont typeface="Arial"/>
              <a:buNone/>
            </a:pPr>
            <a:r>
              <a:rPr b="0" i="0" lang="en-US" sz="3200" u="none" cap="none" strike="noStrike">
                <a:solidFill>
                  <a:schemeClr val="dk1"/>
                </a:solidFill>
                <a:latin typeface="Calibri"/>
                <a:ea typeface="Calibri"/>
                <a:cs typeface="Calibri"/>
                <a:sym typeface="Calibri"/>
              </a:rPr>
              <a:t>• easy and quick to mark, lending themselves easily to the use of a template or Optical Mark Reader </a:t>
            </a:r>
          </a:p>
          <a:p>
            <a:pPr indent="0" lvl="0" marL="0" marR="0" rtl="0" algn="l">
              <a:lnSpc>
                <a:spcPct val="90000"/>
              </a:lnSpc>
              <a:spcBef>
                <a:spcPts val="640"/>
              </a:spcBef>
              <a:spcAft>
                <a:spcPts val="0"/>
              </a:spcAft>
              <a:buClr>
                <a:schemeClr val="dk1"/>
              </a:buClr>
              <a:buSzPct val="25000"/>
              <a:buFont typeface="Arial"/>
              <a:buNone/>
            </a:pPr>
            <a:r>
              <a:rPr b="0" i="0" lang="en-US" sz="3200" u="none" cap="none" strike="noStrike">
                <a:solidFill>
                  <a:schemeClr val="dk1"/>
                </a:solidFill>
                <a:latin typeface="Calibri"/>
                <a:ea typeface="Calibri"/>
                <a:cs typeface="Calibri"/>
                <a:sym typeface="Calibri"/>
              </a:rPr>
              <a:t>• capable of being objectively scored </a:t>
            </a:r>
          </a:p>
          <a:p>
            <a:pPr indent="0" lvl="0" marL="0" marR="0" rtl="0" algn="l">
              <a:lnSpc>
                <a:spcPct val="90000"/>
              </a:lnSpc>
              <a:spcBef>
                <a:spcPts val="640"/>
              </a:spcBef>
              <a:buClr>
                <a:schemeClr val="dk1"/>
              </a:buClr>
              <a:buSzPct val="25000"/>
              <a:buFont typeface="Arial"/>
              <a:buNone/>
            </a:pPr>
            <a:r>
              <a:rPr b="0" i="0" lang="en-US" sz="3200" u="none" cap="none" strike="noStrike">
                <a:solidFill>
                  <a:schemeClr val="dk1"/>
                </a:solidFill>
                <a:latin typeface="Calibri"/>
                <a:ea typeface="Calibri"/>
                <a:cs typeface="Calibri"/>
                <a:sym typeface="Calibri"/>
              </a:rPr>
              <a:t>• economical of the candidate's time, so that many can be attempted in a short period and a range of objectives covered, adding to the reliability of the test.</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1" name="Shape 131"/>
        <p:cNvGrpSpPr/>
        <p:nvPr/>
      </p:nvGrpSpPr>
      <p:grpSpPr>
        <a:xfrm>
          <a:off x="0" y="0"/>
          <a:ext cx="0" cy="0"/>
          <a:chOff x="0" y="0"/>
          <a:chExt cx="0" cy="0"/>
        </a:xfrm>
      </p:grpSpPr>
      <p:sp>
        <p:nvSpPr>
          <p:cNvPr id="132" name="Shape 132"/>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SzPct val="25000"/>
              <a:buFont typeface="Calibri"/>
              <a:buNone/>
            </a:pPr>
            <a:r>
              <a:t/>
            </a:r>
            <a:endParaRPr b="0" i="0" sz="4400" u="none" cap="none" strike="noStrike">
              <a:solidFill>
                <a:schemeClr val="dk1"/>
              </a:solidFill>
              <a:latin typeface="Calibri"/>
              <a:ea typeface="Calibri"/>
              <a:cs typeface="Calibri"/>
              <a:sym typeface="Calibri"/>
            </a:endParaRPr>
          </a:p>
        </p:txBody>
      </p:sp>
      <p:sp>
        <p:nvSpPr>
          <p:cNvPr id="133" name="Shape 133"/>
          <p:cNvSpPr txBox="1"/>
          <p:nvPr>
            <p:ph idx="1" type="body"/>
          </p:nvPr>
        </p:nvSpPr>
        <p:spPr>
          <a:xfrm>
            <a:off x="76200" y="1600200"/>
            <a:ext cx="9067799" cy="5257799"/>
          </a:xfrm>
          <a:prstGeom prst="rect">
            <a:avLst/>
          </a:prstGeom>
          <a:noFill/>
          <a:ln>
            <a:noFill/>
          </a:ln>
        </p:spPr>
        <p:txBody>
          <a:bodyPr anchorCtr="0" anchor="t" bIns="45700" lIns="91425" rIns="91425" tIns="45700">
            <a:noAutofit/>
          </a:bodyPr>
          <a:lstStyle/>
          <a:p>
            <a:pPr indent="0" lvl="0" marL="0" marR="0" rtl="0" algn="l">
              <a:lnSpc>
                <a:spcPct val="90000"/>
              </a:lnSpc>
              <a:spcBef>
                <a:spcPts val="0"/>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Disadvantages:</a:t>
            </a:r>
          </a:p>
          <a:p>
            <a:pPr indent="0" lvl="0" marL="0" marR="0" rtl="0" algn="l">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tests of recognition rather than production </a:t>
            </a:r>
          </a:p>
          <a:p>
            <a:pPr indent="0" lvl="0" marL="0" marR="0" rtl="0" algn="l">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limited in the range of what they can test </a:t>
            </a:r>
          </a:p>
          <a:p>
            <a:pPr indent="0" lvl="0" marL="0" marR="0" rtl="0" algn="l">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incapable of SS expressing a wide range of abilities </a:t>
            </a:r>
          </a:p>
          <a:p>
            <a:pPr indent="0" lvl="0" marL="0" marR="0" rtl="0" algn="l">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dependent, in many cases, on reading ability </a:t>
            </a:r>
          </a:p>
          <a:p>
            <a:pPr indent="0" lvl="0" marL="0" marR="0" rtl="0" algn="l">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affected by guesswork</a:t>
            </a:r>
          </a:p>
          <a:p>
            <a:pPr indent="0" lvl="0" marL="0" marR="0" rtl="0" algn="l">
              <a:lnSpc>
                <a:spcPct val="90000"/>
              </a:lnSpc>
              <a:spcBef>
                <a:spcPts val="592"/>
              </a:spcBef>
              <a:spcAft>
                <a:spcPts val="0"/>
              </a:spcAft>
              <a:buClr>
                <a:schemeClr val="dk1"/>
              </a:buClr>
              <a:buSzPct val="25000"/>
              <a:buFont typeface="Arial"/>
              <a:buNone/>
            </a:pPr>
            <a:r>
              <a:rPr b="0" i="0" lang="en-US" sz="2960" u="none" cap="none" strike="noStrike">
                <a:solidFill>
                  <a:schemeClr val="dk1"/>
                </a:solidFill>
                <a:latin typeface="Calibri"/>
                <a:ea typeface="Calibri"/>
                <a:cs typeface="Calibri"/>
                <a:sym typeface="Calibri"/>
              </a:rPr>
              <a:t>• very difficult and time consuming to write successfully </a:t>
            </a:r>
          </a:p>
          <a:p>
            <a:pPr indent="0" lvl="0" marL="0" marR="0" rtl="0" algn="l">
              <a:lnSpc>
                <a:spcPct val="90000"/>
              </a:lnSpc>
              <a:spcBef>
                <a:spcPts val="592"/>
              </a:spcBef>
              <a:buClr>
                <a:schemeClr val="dk1"/>
              </a:buClr>
              <a:buSzPct val="25000"/>
              <a:buFont typeface="Arial"/>
              <a:buNone/>
            </a:pPr>
            <a:r>
              <a:rPr b="0" i="0" lang="en-US" sz="2960" u="none" cap="none" strike="noStrike">
                <a:solidFill>
                  <a:schemeClr val="dk1"/>
                </a:solidFill>
                <a:latin typeface="Calibri"/>
                <a:ea typeface="Calibri"/>
                <a:cs typeface="Calibri"/>
                <a:sym typeface="Calibri"/>
              </a:rPr>
              <a:t>• capable of leading to poor classroom practice, if teaching focuses too intensively on preparation for tackling this sort of test item. </a:t>
            </a: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